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88" r:id="rId5"/>
    <p:sldId id="292" r:id="rId6"/>
    <p:sldId id="261" r:id="rId7"/>
    <p:sldId id="260" r:id="rId8"/>
    <p:sldId id="265" r:id="rId9"/>
    <p:sldId id="263" r:id="rId10"/>
    <p:sldId id="269" r:id="rId11"/>
    <p:sldId id="267" r:id="rId12"/>
    <p:sldId id="266" r:id="rId13"/>
    <p:sldId id="285" r:id="rId14"/>
    <p:sldId id="278" r:id="rId15"/>
    <p:sldId id="262" r:id="rId16"/>
    <p:sldId id="283" r:id="rId17"/>
    <p:sldId id="280" r:id="rId18"/>
    <p:sldId id="277" r:id="rId19"/>
    <p:sldId id="281" r:id="rId20"/>
    <p:sldId id="276" r:id="rId21"/>
    <p:sldId id="279" r:id="rId22"/>
    <p:sldId id="284" r:id="rId23"/>
    <p:sldId id="273" r:id="rId24"/>
    <p:sldId id="274" r:id="rId25"/>
    <p:sldId id="275" r:id="rId26"/>
    <p:sldId id="282" r:id="rId27"/>
    <p:sldId id="290" r:id="rId28"/>
    <p:sldId id="272" r:id="rId29"/>
    <p:sldId id="271" r:id="rId30"/>
    <p:sldId id="287" r:id="rId31"/>
    <p:sldId id="291"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328A36-F39D-4CC5-BEA1-7907A6B9D132}" v="193" dt="2024-01-22T02:27:12.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4676" autoAdjust="0"/>
  </p:normalViewPr>
  <p:slideViewPr>
    <p:cSldViewPr snapToGrid="0">
      <p:cViewPr varScale="1">
        <p:scale>
          <a:sx n="62" d="100"/>
          <a:sy n="62" d="100"/>
        </p:scale>
        <p:origin x="5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ubilla, Josephine" userId="f9197dda-9845-4c2e-96a7-dbb6e3a96f7a" providerId="ADAL" clId="{C1328A36-F39D-4CC5-BEA1-7907A6B9D132}"/>
    <pc:docChg chg="undo custSel addSld delSld modSld sldOrd">
      <pc:chgData name="Akubilla, Josephine" userId="f9197dda-9845-4c2e-96a7-dbb6e3a96f7a" providerId="ADAL" clId="{C1328A36-F39D-4CC5-BEA1-7907A6B9D132}" dt="2024-01-22T02:27:12.194" v="4441" actId="14100"/>
      <pc:docMkLst>
        <pc:docMk/>
      </pc:docMkLst>
      <pc:sldChg chg="addSp delSp modSp mod delDesignElem">
        <pc:chgData name="Akubilla, Josephine" userId="f9197dda-9845-4c2e-96a7-dbb6e3a96f7a" providerId="ADAL" clId="{C1328A36-F39D-4CC5-BEA1-7907A6B9D132}" dt="2024-01-20T16:57:39.341" v="2487" actId="14100"/>
        <pc:sldMkLst>
          <pc:docMk/>
          <pc:sldMk cId="4206051464" sldId="256"/>
        </pc:sldMkLst>
        <pc:spChg chg="mod">
          <ac:chgData name="Akubilla, Josephine" userId="f9197dda-9845-4c2e-96a7-dbb6e3a96f7a" providerId="ADAL" clId="{C1328A36-F39D-4CC5-BEA1-7907A6B9D132}" dt="2024-01-20T15:39:44.067" v="2261" actId="14100"/>
          <ac:spMkLst>
            <pc:docMk/>
            <pc:sldMk cId="4206051464" sldId="256"/>
            <ac:spMk id="2" creationId="{3F5601AD-D825-3BF2-D7E4-F525392927FF}"/>
          </ac:spMkLst>
        </pc:spChg>
        <pc:spChg chg="mod">
          <ac:chgData name="Akubilla, Josephine" userId="f9197dda-9845-4c2e-96a7-dbb6e3a96f7a" providerId="ADAL" clId="{C1328A36-F39D-4CC5-BEA1-7907A6B9D132}" dt="2024-01-20T15:39:58.085" v="2262" actId="255"/>
          <ac:spMkLst>
            <pc:docMk/>
            <pc:sldMk cId="4206051464" sldId="256"/>
            <ac:spMk id="3" creationId="{09985830-E742-BA66-490E-51AAD4A74709}"/>
          </ac:spMkLst>
        </pc:spChg>
        <pc:spChg chg="add mod">
          <ac:chgData name="Akubilla, Josephine" userId="f9197dda-9845-4c2e-96a7-dbb6e3a96f7a" providerId="ADAL" clId="{C1328A36-F39D-4CC5-BEA1-7907A6B9D132}" dt="2024-01-20T16:57:39.341" v="2487" actId="14100"/>
          <ac:spMkLst>
            <pc:docMk/>
            <pc:sldMk cId="4206051464" sldId="256"/>
            <ac:spMk id="6" creationId="{77E77FE9-1EB7-2619-5BF5-EDDA0636D15A}"/>
          </ac:spMkLst>
        </pc:spChg>
        <pc:spChg chg="add del">
          <ac:chgData name="Akubilla, Josephine" userId="f9197dda-9845-4c2e-96a7-dbb6e3a96f7a" providerId="ADAL" clId="{C1328A36-F39D-4CC5-BEA1-7907A6B9D132}" dt="2024-01-16T04:52:02.302" v="232"/>
          <ac:spMkLst>
            <pc:docMk/>
            <pc:sldMk cId="4206051464" sldId="256"/>
            <ac:spMk id="18" creationId="{F452A527-3631-41ED-858D-3777A7D1496A}"/>
          </ac:spMkLst>
        </pc:spChg>
        <pc:spChg chg="add del">
          <ac:chgData name="Akubilla, Josephine" userId="f9197dda-9845-4c2e-96a7-dbb6e3a96f7a" providerId="ADAL" clId="{C1328A36-F39D-4CC5-BEA1-7907A6B9D132}" dt="2024-01-16T06:00:00.850" v="244" actId="26606"/>
          <ac:spMkLst>
            <pc:docMk/>
            <pc:sldMk cId="4206051464" sldId="256"/>
            <ac:spMk id="9225" creationId="{D5B012D8-7F27-4758-9AC6-C889B154BD73}"/>
          </ac:spMkLst>
        </pc:spChg>
        <pc:spChg chg="add del">
          <ac:chgData name="Akubilla, Josephine" userId="f9197dda-9845-4c2e-96a7-dbb6e3a96f7a" providerId="ADAL" clId="{C1328A36-F39D-4CC5-BEA1-7907A6B9D132}" dt="2024-01-16T06:00:00.850" v="244" actId="26606"/>
          <ac:spMkLst>
            <pc:docMk/>
            <pc:sldMk cId="4206051464" sldId="256"/>
            <ac:spMk id="9227" creationId="{4063B759-00FC-46D1-9898-8E8625268FAF}"/>
          </ac:spMkLst>
        </pc:spChg>
        <pc:spChg chg="add del">
          <ac:chgData name="Akubilla, Josephine" userId="f9197dda-9845-4c2e-96a7-dbb6e3a96f7a" providerId="ADAL" clId="{C1328A36-F39D-4CC5-BEA1-7907A6B9D132}" dt="2024-01-19T06:28:22.681" v="1168" actId="26606"/>
          <ac:spMkLst>
            <pc:docMk/>
            <pc:sldMk cId="4206051464" sldId="256"/>
            <ac:spMk id="9230" creationId="{B4D0E555-16F6-44D0-BF56-AF5FF5BDE9D6}"/>
          </ac:spMkLst>
        </pc:spChg>
        <pc:spChg chg="add del">
          <ac:chgData name="Akubilla, Josephine" userId="f9197dda-9845-4c2e-96a7-dbb6e3a96f7a" providerId="ADAL" clId="{C1328A36-F39D-4CC5-BEA1-7907A6B9D132}" dt="2024-01-19T06:28:22.681" v="1168" actId="26606"/>
          <ac:spMkLst>
            <pc:docMk/>
            <pc:sldMk cId="4206051464" sldId="256"/>
            <ac:spMk id="9231" creationId="{8117041D-1A7B-4ECA-AB68-3CFDB6726B8E}"/>
          </ac:spMkLst>
        </pc:spChg>
        <pc:spChg chg="add">
          <ac:chgData name="Akubilla, Josephine" userId="f9197dda-9845-4c2e-96a7-dbb6e3a96f7a" providerId="ADAL" clId="{C1328A36-F39D-4CC5-BEA1-7907A6B9D132}" dt="2024-01-19T06:28:22.681" v="1168" actId="26606"/>
          <ac:spMkLst>
            <pc:docMk/>
            <pc:sldMk cId="4206051464" sldId="256"/>
            <ac:spMk id="9233" creationId="{2FDF0794-1B86-42B2-B8C7-F60123E638ED}"/>
          </ac:spMkLst>
        </pc:spChg>
        <pc:spChg chg="add">
          <ac:chgData name="Akubilla, Josephine" userId="f9197dda-9845-4c2e-96a7-dbb6e3a96f7a" providerId="ADAL" clId="{C1328A36-F39D-4CC5-BEA1-7907A6B9D132}" dt="2024-01-19T06:28:22.681" v="1168" actId="26606"/>
          <ac:spMkLst>
            <pc:docMk/>
            <pc:sldMk cId="4206051464" sldId="256"/>
            <ac:spMk id="9234" creationId="{EEFC1EB0-DB92-4E98-B3A9-0CD6FA5A8B62}"/>
          </ac:spMkLst>
        </pc:spChg>
        <pc:spChg chg="add del">
          <ac:chgData name="Akubilla, Josephine" userId="f9197dda-9845-4c2e-96a7-dbb6e3a96f7a" providerId="ADAL" clId="{C1328A36-F39D-4CC5-BEA1-7907A6B9D132}" dt="2024-01-17T18:57:36.187" v="579" actId="26606"/>
          <ac:spMkLst>
            <pc:docMk/>
            <pc:sldMk cId="4206051464" sldId="256"/>
            <ac:spMk id="9236" creationId="{D5B012D8-7F27-4758-9AC6-C889B154BD73}"/>
          </ac:spMkLst>
        </pc:spChg>
        <pc:spChg chg="add del">
          <ac:chgData name="Akubilla, Josephine" userId="f9197dda-9845-4c2e-96a7-dbb6e3a96f7a" providerId="ADAL" clId="{C1328A36-F39D-4CC5-BEA1-7907A6B9D132}" dt="2024-01-17T18:57:36.187" v="579" actId="26606"/>
          <ac:spMkLst>
            <pc:docMk/>
            <pc:sldMk cId="4206051464" sldId="256"/>
            <ac:spMk id="9238" creationId="{4063B759-00FC-46D1-9898-8E8625268FAF}"/>
          </ac:spMkLst>
        </pc:spChg>
        <pc:picChg chg="del mod">
          <ac:chgData name="Akubilla, Josephine" userId="f9197dda-9845-4c2e-96a7-dbb6e3a96f7a" providerId="ADAL" clId="{C1328A36-F39D-4CC5-BEA1-7907A6B9D132}" dt="2024-01-16T05:59:32.353" v="238" actId="478"/>
          <ac:picMkLst>
            <pc:docMk/>
            <pc:sldMk cId="4206051464" sldId="256"/>
            <ac:picMk id="4" creationId="{A37F337B-7CF6-99C6-B2A8-B7FA12B0FB1A}"/>
          </ac:picMkLst>
        </pc:picChg>
        <pc:picChg chg="add mod">
          <ac:chgData name="Akubilla, Josephine" userId="f9197dda-9845-4c2e-96a7-dbb6e3a96f7a" providerId="ADAL" clId="{C1328A36-F39D-4CC5-BEA1-7907A6B9D132}" dt="2024-01-20T15:39:19.810" v="2260" actId="14100"/>
          <ac:picMkLst>
            <pc:docMk/>
            <pc:sldMk cId="4206051464" sldId="256"/>
            <ac:picMk id="4" creationId="{DCFD2A9D-19E6-313C-7D8C-B3346733E3DE}"/>
          </ac:picMkLst>
        </pc:picChg>
        <pc:picChg chg="add mod">
          <ac:chgData name="Akubilla, Josephine" userId="f9197dda-9845-4c2e-96a7-dbb6e3a96f7a" providerId="ADAL" clId="{C1328A36-F39D-4CC5-BEA1-7907A6B9D132}" dt="2024-01-20T15:40:40.181" v="2264"/>
          <ac:picMkLst>
            <pc:docMk/>
            <pc:sldMk cId="4206051464" sldId="256"/>
            <ac:picMk id="5" creationId="{814F1C29-48A3-C1BC-E337-3B2D6235B726}"/>
          </ac:picMkLst>
        </pc:picChg>
        <pc:picChg chg="add mod">
          <ac:chgData name="Akubilla, Josephine" userId="f9197dda-9845-4c2e-96a7-dbb6e3a96f7a" providerId="ADAL" clId="{C1328A36-F39D-4CC5-BEA1-7907A6B9D132}" dt="2024-01-16T05:59:29.332" v="237" actId="1076"/>
          <ac:picMkLst>
            <pc:docMk/>
            <pc:sldMk cId="4206051464" sldId="256"/>
            <ac:picMk id="9218" creationId="{B39610C3-DAF6-B096-99C2-07ED015590F9}"/>
          </ac:picMkLst>
        </pc:picChg>
        <pc:picChg chg="add mod ord">
          <ac:chgData name="Akubilla, Josephine" userId="f9197dda-9845-4c2e-96a7-dbb6e3a96f7a" providerId="ADAL" clId="{C1328A36-F39D-4CC5-BEA1-7907A6B9D132}" dt="2024-01-20T15:40:14.226" v="2263" actId="14100"/>
          <ac:picMkLst>
            <pc:docMk/>
            <pc:sldMk cId="4206051464" sldId="256"/>
            <ac:picMk id="9220" creationId="{07CC7799-B217-F4B5-8038-33BB142A8366}"/>
          </ac:picMkLst>
        </pc:picChg>
        <pc:cxnChg chg="add del">
          <ac:chgData name="Akubilla, Josephine" userId="f9197dda-9845-4c2e-96a7-dbb6e3a96f7a" providerId="ADAL" clId="{C1328A36-F39D-4CC5-BEA1-7907A6B9D132}" dt="2024-01-16T04:52:02.302" v="232"/>
          <ac:cxnSpMkLst>
            <pc:docMk/>
            <pc:sldMk cId="4206051464" sldId="256"/>
            <ac:cxnSpMk id="20" creationId="{D28A9C89-B313-458F-9C85-515930A51A93}"/>
          </ac:cxnSpMkLst>
        </pc:cxnChg>
        <pc:cxnChg chg="add del">
          <ac:chgData name="Akubilla, Josephine" userId="f9197dda-9845-4c2e-96a7-dbb6e3a96f7a" providerId="ADAL" clId="{C1328A36-F39D-4CC5-BEA1-7907A6B9D132}" dt="2024-01-19T06:28:22.681" v="1168" actId="26606"/>
          <ac:cxnSpMkLst>
            <pc:docMk/>
            <pc:sldMk cId="4206051464" sldId="256"/>
            <ac:cxnSpMk id="9229" creationId="{ABCD2462-4C1E-401A-AC2D-F799A138B245}"/>
          </ac:cxnSpMkLst>
        </pc:cxnChg>
        <pc:cxnChg chg="add">
          <ac:chgData name="Akubilla, Josephine" userId="f9197dda-9845-4c2e-96a7-dbb6e3a96f7a" providerId="ADAL" clId="{C1328A36-F39D-4CC5-BEA1-7907A6B9D132}" dt="2024-01-19T06:28:22.681" v="1168" actId="26606"/>
          <ac:cxnSpMkLst>
            <pc:docMk/>
            <pc:sldMk cId="4206051464" sldId="256"/>
            <ac:cxnSpMk id="9240" creationId="{96D07482-83A3-4451-943C-B46961082957}"/>
          </ac:cxnSpMkLst>
        </pc:cxnChg>
      </pc:sldChg>
      <pc:sldChg chg="addSp delSp modSp mod setBg">
        <pc:chgData name="Akubilla, Josephine" userId="f9197dda-9845-4c2e-96a7-dbb6e3a96f7a" providerId="ADAL" clId="{C1328A36-F39D-4CC5-BEA1-7907A6B9D132}" dt="2024-01-22T02:24:55.077" v="4434" actId="20577"/>
        <pc:sldMkLst>
          <pc:docMk/>
          <pc:sldMk cId="2386387310" sldId="257"/>
        </pc:sldMkLst>
        <pc:spChg chg="mod">
          <ac:chgData name="Akubilla, Josephine" userId="f9197dda-9845-4c2e-96a7-dbb6e3a96f7a" providerId="ADAL" clId="{C1328A36-F39D-4CC5-BEA1-7907A6B9D132}" dt="2024-01-20T15:34:15.880" v="2257" actId="26606"/>
          <ac:spMkLst>
            <pc:docMk/>
            <pc:sldMk cId="2386387310" sldId="257"/>
            <ac:spMk id="2" creationId="{AA2624B4-5D9D-F9D5-06B8-A9D3903B8F0F}"/>
          </ac:spMkLst>
        </pc:spChg>
        <pc:spChg chg="del mod">
          <ac:chgData name="Akubilla, Josephine" userId="f9197dda-9845-4c2e-96a7-dbb6e3a96f7a" providerId="ADAL" clId="{C1328A36-F39D-4CC5-BEA1-7907A6B9D132}" dt="2024-01-19T06:42:41.911" v="1257" actId="478"/>
          <ac:spMkLst>
            <pc:docMk/>
            <pc:sldMk cId="2386387310" sldId="257"/>
            <ac:spMk id="3" creationId="{3B973EC3-4C75-8323-8A0C-B6F363167CB9}"/>
          </ac:spMkLst>
        </pc:spChg>
        <pc:spChg chg="add del">
          <ac:chgData name="Akubilla, Josephine" userId="f9197dda-9845-4c2e-96a7-dbb6e3a96f7a" providerId="ADAL" clId="{C1328A36-F39D-4CC5-BEA1-7907A6B9D132}" dt="2024-01-19T03:19:03.914" v="632" actId="22"/>
          <ac:spMkLst>
            <pc:docMk/>
            <pc:sldMk cId="2386387310" sldId="257"/>
            <ac:spMk id="5" creationId="{B6FE4A68-9878-F22D-95D5-C358D6870EDC}"/>
          </ac:spMkLst>
        </pc:spChg>
        <pc:spChg chg="add mod ord">
          <ac:chgData name="Akubilla, Josephine" userId="f9197dda-9845-4c2e-96a7-dbb6e3a96f7a" providerId="ADAL" clId="{C1328A36-F39D-4CC5-BEA1-7907A6B9D132}" dt="2024-01-22T02:24:55.077" v="4434" actId="20577"/>
          <ac:spMkLst>
            <pc:docMk/>
            <pc:sldMk cId="2386387310" sldId="257"/>
            <ac:spMk id="7" creationId="{B0E35DA1-B111-DEFF-CF55-3A412EFD0358}"/>
          </ac:spMkLst>
        </pc:spChg>
        <pc:spChg chg="add del">
          <ac:chgData name="Akubilla, Josephine" userId="f9197dda-9845-4c2e-96a7-dbb6e3a96f7a" providerId="ADAL" clId="{C1328A36-F39D-4CC5-BEA1-7907A6B9D132}" dt="2024-01-19T07:37:51.867" v="1417" actId="26606"/>
          <ac:spMkLst>
            <pc:docMk/>
            <pc:sldMk cId="2386387310" sldId="257"/>
            <ac:spMk id="13" creationId="{990D0034-F768-41E7-85D4-F38C4DE85770}"/>
          </ac:spMkLst>
        </pc:spChg>
        <pc:spChg chg="add del">
          <ac:chgData name="Akubilla, Josephine" userId="f9197dda-9845-4c2e-96a7-dbb6e3a96f7a" providerId="ADAL" clId="{C1328A36-F39D-4CC5-BEA1-7907A6B9D132}" dt="2024-01-19T07:37:51.867" v="1417" actId="26606"/>
          <ac:spMkLst>
            <pc:docMk/>
            <pc:sldMk cId="2386387310" sldId="257"/>
            <ac:spMk id="15" creationId="{95B38FD6-641F-41BF-B466-C1C6366420F0}"/>
          </ac:spMkLst>
        </pc:spChg>
        <pc:spChg chg="add del">
          <ac:chgData name="Akubilla, Josephine" userId="f9197dda-9845-4c2e-96a7-dbb6e3a96f7a" providerId="ADAL" clId="{C1328A36-F39D-4CC5-BEA1-7907A6B9D132}" dt="2024-01-19T07:37:51.867" v="1417" actId="26606"/>
          <ac:spMkLst>
            <pc:docMk/>
            <pc:sldMk cId="2386387310" sldId="257"/>
            <ac:spMk id="19" creationId="{1FE461C7-FF45-427F-83D7-18DFBD48188D}"/>
          </ac:spMkLst>
        </pc:spChg>
        <pc:spChg chg="add del">
          <ac:chgData name="Akubilla, Josephine" userId="f9197dda-9845-4c2e-96a7-dbb6e3a96f7a" providerId="ADAL" clId="{C1328A36-F39D-4CC5-BEA1-7907A6B9D132}" dt="2024-01-20T15:34:15.776" v="2256" actId="26606"/>
          <ac:spMkLst>
            <pc:docMk/>
            <pc:sldMk cId="2386387310" sldId="257"/>
            <ac:spMk id="6151" creationId="{13BCCAE5-A35B-4B66-A4A7-E23C34A403A4}"/>
          </ac:spMkLst>
        </pc:spChg>
        <pc:spChg chg="add del">
          <ac:chgData name="Akubilla, Josephine" userId="f9197dda-9845-4c2e-96a7-dbb6e3a96f7a" providerId="ADAL" clId="{C1328A36-F39D-4CC5-BEA1-7907A6B9D132}" dt="2024-01-20T15:34:15.776" v="2256" actId="26606"/>
          <ac:spMkLst>
            <pc:docMk/>
            <pc:sldMk cId="2386387310" sldId="257"/>
            <ac:spMk id="6155" creationId="{FEC9799F-A0B8-45B9-8164-71F2838922CE}"/>
          </ac:spMkLst>
        </pc:spChg>
        <pc:spChg chg="add del">
          <ac:chgData name="Akubilla, Josephine" userId="f9197dda-9845-4c2e-96a7-dbb6e3a96f7a" providerId="ADAL" clId="{C1328A36-F39D-4CC5-BEA1-7907A6B9D132}" dt="2024-01-22T02:09:56.195" v="4211" actId="26606"/>
          <ac:spMkLst>
            <pc:docMk/>
            <pc:sldMk cId="2386387310" sldId="257"/>
            <ac:spMk id="6157" creationId="{67B74F2B-9534-4540-96B0-5C8E958B940F}"/>
          </ac:spMkLst>
        </pc:spChg>
        <pc:spChg chg="add">
          <ac:chgData name="Akubilla, Josephine" userId="f9197dda-9845-4c2e-96a7-dbb6e3a96f7a" providerId="ADAL" clId="{C1328A36-F39D-4CC5-BEA1-7907A6B9D132}" dt="2024-01-22T02:09:56.195" v="4211" actId="26606"/>
          <ac:spMkLst>
            <pc:docMk/>
            <pc:sldMk cId="2386387310" sldId="257"/>
            <ac:spMk id="6163" creationId="{67B74F2B-9534-4540-96B0-5C8E958B940F}"/>
          </ac:spMkLst>
        </pc:spChg>
        <pc:spChg chg="add">
          <ac:chgData name="Akubilla, Josephine" userId="f9197dda-9845-4c2e-96a7-dbb6e3a96f7a" providerId="ADAL" clId="{C1328A36-F39D-4CC5-BEA1-7907A6B9D132}" dt="2024-01-22T02:09:56.195" v="4211" actId="26606"/>
          <ac:spMkLst>
            <pc:docMk/>
            <pc:sldMk cId="2386387310" sldId="257"/>
            <ac:spMk id="6167" creationId="{C1B60310-C5C3-46A0-A452-2A0B008434DA}"/>
          </ac:spMkLst>
        </pc:spChg>
        <pc:picChg chg="add del">
          <ac:chgData name="Akubilla, Josephine" userId="f9197dda-9845-4c2e-96a7-dbb6e3a96f7a" providerId="ADAL" clId="{C1328A36-F39D-4CC5-BEA1-7907A6B9D132}" dt="2024-01-19T07:37:51.867" v="1417" actId="26606"/>
          <ac:picMkLst>
            <pc:docMk/>
            <pc:sldMk cId="2386387310" sldId="257"/>
            <ac:picMk id="9" creationId="{1E553F8B-A9DA-C673-65AF-5D3F6801A064}"/>
          </ac:picMkLst>
        </pc:picChg>
        <pc:picChg chg="add mod">
          <ac:chgData name="Akubilla, Josephine" userId="f9197dda-9845-4c2e-96a7-dbb6e3a96f7a" providerId="ADAL" clId="{C1328A36-F39D-4CC5-BEA1-7907A6B9D132}" dt="2024-01-22T02:09:56.195" v="4211" actId="26606"/>
          <ac:picMkLst>
            <pc:docMk/>
            <pc:sldMk cId="2386387310" sldId="257"/>
            <ac:picMk id="10" creationId="{ED98EAE5-37A4-6598-E175-6DEF2D01A6F2}"/>
          </ac:picMkLst>
        </pc:picChg>
        <pc:picChg chg="add del mod">
          <ac:chgData name="Akubilla, Josephine" userId="f9197dda-9845-4c2e-96a7-dbb6e3a96f7a" providerId="ADAL" clId="{C1328A36-F39D-4CC5-BEA1-7907A6B9D132}" dt="2024-01-22T02:09:09.183" v="4206" actId="478"/>
          <ac:picMkLst>
            <pc:docMk/>
            <pc:sldMk cId="2386387310" sldId="257"/>
            <ac:picMk id="6146" creationId="{7C59B20E-304B-24F8-A205-D196705AF505}"/>
          </ac:picMkLst>
        </pc:picChg>
        <pc:cxnChg chg="add del">
          <ac:chgData name="Akubilla, Josephine" userId="f9197dda-9845-4c2e-96a7-dbb6e3a96f7a" providerId="ADAL" clId="{C1328A36-F39D-4CC5-BEA1-7907A6B9D132}" dt="2024-01-19T07:37:51.867" v="1417" actId="26606"/>
          <ac:cxnSpMkLst>
            <pc:docMk/>
            <pc:sldMk cId="2386387310" sldId="257"/>
            <ac:cxnSpMk id="17" creationId="{6BF9119E-766E-4526-AAE5-639F577C0493}"/>
          </ac:cxnSpMkLst>
        </pc:cxnChg>
        <pc:cxnChg chg="add del">
          <ac:chgData name="Akubilla, Josephine" userId="f9197dda-9845-4c2e-96a7-dbb6e3a96f7a" providerId="ADAL" clId="{C1328A36-F39D-4CC5-BEA1-7907A6B9D132}" dt="2024-01-20T15:34:15.776" v="2256" actId="26606"/>
          <ac:cxnSpMkLst>
            <pc:docMk/>
            <pc:sldMk cId="2386387310" sldId="257"/>
            <ac:cxnSpMk id="6153" creationId="{6987BDFB-DE64-4B56-B44F-45FAE19FA94E}"/>
          </ac:cxnSpMkLst>
        </pc:cxnChg>
        <pc:cxnChg chg="add del">
          <ac:chgData name="Akubilla, Josephine" userId="f9197dda-9845-4c2e-96a7-dbb6e3a96f7a" providerId="ADAL" clId="{C1328A36-F39D-4CC5-BEA1-7907A6B9D132}" dt="2024-01-22T02:09:56.195" v="4211" actId="26606"/>
          <ac:cxnSpMkLst>
            <pc:docMk/>
            <pc:sldMk cId="2386387310" sldId="257"/>
            <ac:cxnSpMk id="6158" creationId="{33BECB2B-2CFA-412C-880F-C4B60974936F}"/>
          </ac:cxnSpMkLst>
        </pc:cxnChg>
        <pc:cxnChg chg="add">
          <ac:chgData name="Akubilla, Josephine" userId="f9197dda-9845-4c2e-96a7-dbb6e3a96f7a" providerId="ADAL" clId="{C1328A36-F39D-4CC5-BEA1-7907A6B9D132}" dt="2024-01-22T02:09:56.195" v="4211" actId="26606"/>
          <ac:cxnSpMkLst>
            <pc:docMk/>
            <pc:sldMk cId="2386387310" sldId="257"/>
            <ac:cxnSpMk id="6165" creationId="{33BECB2B-2CFA-412C-880F-C4B60974936F}"/>
          </ac:cxnSpMkLst>
        </pc:cxnChg>
      </pc:sldChg>
      <pc:sldChg chg="addSp delSp modSp mod ord delDesignElem">
        <pc:chgData name="Akubilla, Josephine" userId="f9197dda-9845-4c2e-96a7-dbb6e3a96f7a" providerId="ADAL" clId="{C1328A36-F39D-4CC5-BEA1-7907A6B9D132}" dt="2024-01-22T02:14:42.977" v="4354" actId="14100"/>
        <pc:sldMkLst>
          <pc:docMk/>
          <pc:sldMk cId="508749036" sldId="259"/>
        </pc:sldMkLst>
        <pc:spChg chg="mod">
          <ac:chgData name="Akubilla, Josephine" userId="f9197dda-9845-4c2e-96a7-dbb6e3a96f7a" providerId="ADAL" clId="{C1328A36-F39D-4CC5-BEA1-7907A6B9D132}" dt="2024-01-22T02:14:21.615" v="4352" actId="26606"/>
          <ac:spMkLst>
            <pc:docMk/>
            <pc:sldMk cId="508749036" sldId="259"/>
            <ac:spMk id="2" creationId="{8543FA1A-F432-42B3-674F-C00F1451F325}"/>
          </ac:spMkLst>
        </pc:spChg>
        <pc:spChg chg="add del">
          <ac:chgData name="Akubilla, Josephine" userId="f9197dda-9845-4c2e-96a7-dbb6e3a96f7a" providerId="ADAL" clId="{C1328A36-F39D-4CC5-BEA1-7907A6B9D132}" dt="2024-01-16T04:52:02.302" v="232"/>
          <ac:spMkLst>
            <pc:docMk/>
            <pc:sldMk cId="508749036" sldId="259"/>
            <ac:spMk id="1074" creationId="{416A0E3C-60E6-4F39-BC55-5F7C224E1F7C}"/>
          </ac:spMkLst>
        </pc:spChg>
        <pc:spChg chg="add del">
          <ac:chgData name="Akubilla, Josephine" userId="f9197dda-9845-4c2e-96a7-dbb6e3a96f7a" providerId="ADAL" clId="{C1328A36-F39D-4CC5-BEA1-7907A6B9D132}" dt="2024-01-16T04:52:02.302" v="232"/>
          <ac:spMkLst>
            <pc:docMk/>
            <pc:sldMk cId="508749036" sldId="259"/>
            <ac:spMk id="1076" creationId="{68BDBE5C-BBE9-4E89-BEE5-DEB6EAB8702D}"/>
          </ac:spMkLst>
        </pc:spChg>
        <pc:spChg chg="add del">
          <ac:chgData name="Akubilla, Josephine" userId="f9197dda-9845-4c2e-96a7-dbb6e3a96f7a" providerId="ADAL" clId="{C1328A36-F39D-4CC5-BEA1-7907A6B9D132}" dt="2024-01-16T04:52:02.302" v="232"/>
          <ac:spMkLst>
            <pc:docMk/>
            <pc:sldMk cId="508749036" sldId="259"/>
            <ac:spMk id="1078" creationId="{DFC4168B-AA75-4715-9B96-CF84B170A68B}"/>
          </ac:spMkLst>
        </pc:spChg>
        <pc:spChg chg="add del">
          <ac:chgData name="Akubilla, Josephine" userId="f9197dda-9845-4c2e-96a7-dbb6e3a96f7a" providerId="ADAL" clId="{C1328A36-F39D-4CC5-BEA1-7907A6B9D132}" dt="2024-01-22T02:14:21.615" v="4352" actId="26606"/>
          <ac:spMkLst>
            <pc:docMk/>
            <pc:sldMk cId="508749036" sldId="259"/>
            <ac:spMk id="2057" creationId="{416A0E3C-60E6-4F39-BC55-5F7C224E1F7C}"/>
          </ac:spMkLst>
        </pc:spChg>
        <pc:spChg chg="add del">
          <ac:chgData name="Akubilla, Josephine" userId="f9197dda-9845-4c2e-96a7-dbb6e3a96f7a" providerId="ADAL" clId="{C1328A36-F39D-4CC5-BEA1-7907A6B9D132}" dt="2024-01-22T02:14:21.615" v="4352" actId="26606"/>
          <ac:spMkLst>
            <pc:docMk/>
            <pc:sldMk cId="508749036" sldId="259"/>
            <ac:spMk id="2061" creationId="{08CB54FC-0B2A-4107-9A70-958B90B76585}"/>
          </ac:spMkLst>
        </pc:spChg>
        <pc:spChg chg="add del">
          <ac:chgData name="Akubilla, Josephine" userId="f9197dda-9845-4c2e-96a7-dbb6e3a96f7a" providerId="ADAL" clId="{C1328A36-F39D-4CC5-BEA1-7907A6B9D132}" dt="2024-01-22T02:14:21.615" v="4352" actId="26606"/>
          <ac:spMkLst>
            <pc:docMk/>
            <pc:sldMk cId="508749036" sldId="259"/>
            <ac:spMk id="2065" creationId="{9AA76026-5689-4584-8D93-D71D739E61B5}"/>
          </ac:spMkLst>
        </pc:spChg>
        <pc:graphicFrameChg chg="mod ord modGraphic">
          <ac:chgData name="Akubilla, Josephine" userId="f9197dda-9845-4c2e-96a7-dbb6e3a96f7a" providerId="ADAL" clId="{C1328A36-F39D-4CC5-BEA1-7907A6B9D132}" dt="2024-01-22T02:14:31.756" v="4353" actId="14100"/>
          <ac:graphicFrameMkLst>
            <pc:docMk/>
            <pc:sldMk cId="508749036" sldId="259"/>
            <ac:graphicFrameMk id="1079" creationId="{A02BB636-90FA-D266-8166-7CA3A12BEE7B}"/>
          </ac:graphicFrameMkLst>
        </pc:graphicFrameChg>
        <pc:picChg chg="add del mod">
          <ac:chgData name="Akubilla, Josephine" userId="f9197dda-9845-4c2e-96a7-dbb6e3a96f7a" providerId="ADAL" clId="{C1328A36-F39D-4CC5-BEA1-7907A6B9D132}" dt="2024-01-19T06:39:18.069" v="1231" actId="478"/>
          <ac:picMkLst>
            <pc:docMk/>
            <pc:sldMk cId="508749036" sldId="259"/>
            <ac:picMk id="2050" creationId="{A62A8E0E-CE37-7F90-BF9B-479FDFD84B2E}"/>
          </ac:picMkLst>
        </pc:picChg>
        <pc:picChg chg="add mod">
          <ac:chgData name="Akubilla, Josephine" userId="f9197dda-9845-4c2e-96a7-dbb6e3a96f7a" providerId="ADAL" clId="{C1328A36-F39D-4CC5-BEA1-7907A6B9D132}" dt="2024-01-22T02:14:42.977" v="4354" actId="14100"/>
          <ac:picMkLst>
            <pc:docMk/>
            <pc:sldMk cId="508749036" sldId="259"/>
            <ac:picMk id="2052" creationId="{A83452C8-0903-6CF1-7C07-FD03BA8FFB17}"/>
          </ac:picMkLst>
        </pc:picChg>
        <pc:cxnChg chg="add del">
          <ac:chgData name="Akubilla, Josephine" userId="f9197dda-9845-4c2e-96a7-dbb6e3a96f7a" providerId="ADAL" clId="{C1328A36-F39D-4CC5-BEA1-7907A6B9D132}" dt="2024-01-16T04:52:02.302" v="232"/>
          <ac:cxnSpMkLst>
            <pc:docMk/>
            <pc:sldMk cId="508749036" sldId="259"/>
            <ac:cxnSpMk id="1075" creationId="{C5025DAC-8B93-4160-B017-3A274A5828C0}"/>
          </ac:cxnSpMkLst>
        </pc:cxnChg>
        <pc:cxnChg chg="add del">
          <ac:chgData name="Akubilla, Josephine" userId="f9197dda-9845-4c2e-96a7-dbb6e3a96f7a" providerId="ADAL" clId="{C1328A36-F39D-4CC5-BEA1-7907A6B9D132}" dt="2024-01-16T04:52:02.302" v="232"/>
          <ac:cxnSpMkLst>
            <pc:docMk/>
            <pc:sldMk cId="508749036" sldId="259"/>
            <ac:cxnSpMk id="1077" creationId="{2752F38C-F560-47AA-90AD-209F39C04150}"/>
          </ac:cxnSpMkLst>
        </pc:cxnChg>
        <pc:cxnChg chg="add del">
          <ac:chgData name="Akubilla, Josephine" userId="f9197dda-9845-4c2e-96a7-dbb6e3a96f7a" providerId="ADAL" clId="{C1328A36-F39D-4CC5-BEA1-7907A6B9D132}" dt="2024-01-22T02:14:21.615" v="4352" actId="26606"/>
          <ac:cxnSpMkLst>
            <pc:docMk/>
            <pc:sldMk cId="508749036" sldId="259"/>
            <ac:cxnSpMk id="2059" creationId="{C5025DAC-8B93-4160-B017-3A274A5828C0}"/>
          </ac:cxnSpMkLst>
        </pc:cxnChg>
        <pc:cxnChg chg="add del">
          <ac:chgData name="Akubilla, Josephine" userId="f9197dda-9845-4c2e-96a7-dbb6e3a96f7a" providerId="ADAL" clId="{C1328A36-F39D-4CC5-BEA1-7907A6B9D132}" dt="2024-01-22T02:14:21.615" v="4352" actId="26606"/>
          <ac:cxnSpMkLst>
            <pc:docMk/>
            <pc:sldMk cId="508749036" sldId="259"/>
            <ac:cxnSpMk id="2063" creationId="{7855A9B5-1710-4B19-B0F1-CDFDD4ED5B7E}"/>
          </ac:cxnSpMkLst>
        </pc:cxnChg>
      </pc:sldChg>
      <pc:sldChg chg="addSp delSp modSp mod delDesignElem">
        <pc:chgData name="Akubilla, Josephine" userId="f9197dda-9845-4c2e-96a7-dbb6e3a96f7a" providerId="ADAL" clId="{C1328A36-F39D-4CC5-BEA1-7907A6B9D132}" dt="2024-01-20T16:17:58.259" v="2353" actId="255"/>
        <pc:sldMkLst>
          <pc:docMk/>
          <pc:sldMk cId="748960652" sldId="260"/>
        </pc:sldMkLst>
        <pc:spChg chg="mod ord">
          <ac:chgData name="Akubilla, Josephine" userId="f9197dda-9845-4c2e-96a7-dbb6e3a96f7a" providerId="ADAL" clId="{C1328A36-F39D-4CC5-BEA1-7907A6B9D132}" dt="2024-01-18T16:50:00.507" v="622" actId="26606"/>
          <ac:spMkLst>
            <pc:docMk/>
            <pc:sldMk cId="748960652" sldId="260"/>
            <ac:spMk id="2" creationId="{8543FA1A-F432-42B3-674F-C00F1451F325}"/>
          </ac:spMkLst>
        </pc:spChg>
        <pc:spChg chg="mod">
          <ac:chgData name="Akubilla, Josephine" userId="f9197dda-9845-4c2e-96a7-dbb6e3a96f7a" providerId="ADAL" clId="{C1328A36-F39D-4CC5-BEA1-7907A6B9D132}" dt="2024-01-20T16:17:58.259" v="2353" actId="255"/>
          <ac:spMkLst>
            <pc:docMk/>
            <pc:sldMk cId="748960652" sldId="260"/>
            <ac:spMk id="4" creationId="{B160C35B-47D4-CACE-6074-C4F5BFC60C24}"/>
          </ac:spMkLst>
        </pc:spChg>
        <pc:spChg chg="add del">
          <ac:chgData name="Akubilla, Josephine" userId="f9197dda-9845-4c2e-96a7-dbb6e3a96f7a" providerId="ADAL" clId="{C1328A36-F39D-4CC5-BEA1-7907A6B9D132}" dt="2024-01-18T16:46:19.873" v="599" actId="26606"/>
          <ac:spMkLst>
            <pc:docMk/>
            <pc:sldMk cId="748960652" sldId="260"/>
            <ac:spMk id="1028" creationId="{416A0E3C-60E6-4F39-BC55-5F7C224E1F7C}"/>
          </ac:spMkLst>
        </pc:spChg>
        <pc:spChg chg="add del">
          <ac:chgData name="Akubilla, Josephine" userId="f9197dda-9845-4c2e-96a7-dbb6e3a96f7a" providerId="ADAL" clId="{C1328A36-F39D-4CC5-BEA1-7907A6B9D132}" dt="2024-01-18T16:46:19.873" v="599" actId="26606"/>
          <ac:spMkLst>
            <pc:docMk/>
            <pc:sldMk cId="748960652" sldId="260"/>
            <ac:spMk id="1030" creationId="{0AB6E427-3F73-4C06-A5D5-AE52C3883B50}"/>
          </ac:spMkLst>
        </pc:spChg>
        <pc:spChg chg="add del">
          <ac:chgData name="Akubilla, Josephine" userId="f9197dda-9845-4c2e-96a7-dbb6e3a96f7a" providerId="ADAL" clId="{C1328A36-F39D-4CC5-BEA1-7907A6B9D132}" dt="2024-01-17T18:58:53.713" v="581" actId="26606"/>
          <ac:spMkLst>
            <pc:docMk/>
            <pc:sldMk cId="748960652" sldId="260"/>
            <ac:spMk id="1031" creationId="{416A0E3C-60E6-4F39-BC55-5F7C224E1F7C}"/>
          </ac:spMkLst>
        </pc:spChg>
        <pc:spChg chg="add del">
          <ac:chgData name="Akubilla, Josephine" userId="f9197dda-9845-4c2e-96a7-dbb6e3a96f7a" providerId="ADAL" clId="{C1328A36-F39D-4CC5-BEA1-7907A6B9D132}" dt="2024-01-18T16:46:19.873" v="599" actId="26606"/>
          <ac:spMkLst>
            <pc:docMk/>
            <pc:sldMk cId="748960652" sldId="260"/>
            <ac:spMk id="1032" creationId="{D8C9BDAA-0390-4B39-9B5C-BC95E5120DA4}"/>
          </ac:spMkLst>
        </pc:spChg>
        <pc:spChg chg="add del">
          <ac:chgData name="Akubilla, Josephine" userId="f9197dda-9845-4c2e-96a7-dbb6e3a96f7a" providerId="ADAL" clId="{C1328A36-F39D-4CC5-BEA1-7907A6B9D132}" dt="2024-01-17T18:58:53.713" v="581" actId="26606"/>
          <ac:spMkLst>
            <pc:docMk/>
            <pc:sldMk cId="748960652" sldId="260"/>
            <ac:spMk id="1035" creationId="{39B4056F-1959-4627-A683-77F6C0603FCD}"/>
          </ac:spMkLst>
        </pc:spChg>
        <pc:spChg chg="add">
          <ac:chgData name="Akubilla, Josephine" userId="f9197dda-9845-4c2e-96a7-dbb6e3a96f7a" providerId="ADAL" clId="{C1328A36-F39D-4CC5-BEA1-7907A6B9D132}" dt="2024-01-18T16:50:00.507" v="622" actId="26606"/>
          <ac:spMkLst>
            <pc:docMk/>
            <pc:sldMk cId="748960652" sldId="260"/>
            <ac:spMk id="1036" creationId="{416A0E3C-60E6-4F39-BC55-5F7C224E1F7C}"/>
          </ac:spMkLst>
        </pc:spChg>
        <pc:spChg chg="add del">
          <ac:chgData name="Akubilla, Josephine" userId="f9197dda-9845-4c2e-96a7-dbb6e3a96f7a" providerId="ADAL" clId="{C1328A36-F39D-4CC5-BEA1-7907A6B9D132}" dt="2024-01-17T18:58:53.713" v="581" actId="26606"/>
          <ac:spMkLst>
            <pc:docMk/>
            <pc:sldMk cId="748960652" sldId="260"/>
            <ac:spMk id="1037" creationId="{D8D7349B-C9FA-4FCE-A1FF-948F460A3A9A}"/>
          </ac:spMkLst>
        </pc:spChg>
        <pc:spChg chg="add">
          <ac:chgData name="Akubilla, Josephine" userId="f9197dda-9845-4c2e-96a7-dbb6e3a96f7a" providerId="ADAL" clId="{C1328A36-F39D-4CC5-BEA1-7907A6B9D132}" dt="2024-01-18T16:50:00.507" v="622" actId="26606"/>
          <ac:spMkLst>
            <pc:docMk/>
            <pc:sldMk cId="748960652" sldId="260"/>
            <ac:spMk id="1040" creationId="{0AB6E427-3F73-4C06-A5D5-AE52C3883B50}"/>
          </ac:spMkLst>
        </pc:spChg>
        <pc:spChg chg="add">
          <ac:chgData name="Akubilla, Josephine" userId="f9197dda-9845-4c2e-96a7-dbb6e3a96f7a" providerId="ADAL" clId="{C1328A36-F39D-4CC5-BEA1-7907A6B9D132}" dt="2024-01-18T16:50:00.507" v="622" actId="26606"/>
          <ac:spMkLst>
            <pc:docMk/>
            <pc:sldMk cId="748960652" sldId="260"/>
            <ac:spMk id="1041" creationId="{D8C9BDAA-0390-4B39-9B5C-BC95E5120DA4}"/>
          </ac:spMkLst>
        </pc:spChg>
        <pc:spChg chg="add del">
          <ac:chgData name="Akubilla, Josephine" userId="f9197dda-9845-4c2e-96a7-dbb6e3a96f7a" providerId="ADAL" clId="{C1328A36-F39D-4CC5-BEA1-7907A6B9D132}" dt="2024-01-16T04:52:02.302" v="232"/>
          <ac:spMkLst>
            <pc:docMk/>
            <pc:sldMk cId="748960652" sldId="260"/>
            <ac:spMk id="1054" creationId="{416A0E3C-60E6-4F39-BC55-5F7C224E1F7C}"/>
          </ac:spMkLst>
        </pc:spChg>
        <pc:spChg chg="add del">
          <ac:chgData name="Akubilla, Josephine" userId="f9197dda-9845-4c2e-96a7-dbb6e3a96f7a" providerId="ADAL" clId="{C1328A36-F39D-4CC5-BEA1-7907A6B9D132}" dt="2024-01-16T04:52:02.302" v="232"/>
          <ac:spMkLst>
            <pc:docMk/>
            <pc:sldMk cId="748960652" sldId="260"/>
            <ac:spMk id="1056" creationId="{08CB54FC-0B2A-4107-9A70-958B90B76585}"/>
          </ac:spMkLst>
        </pc:spChg>
        <pc:spChg chg="add del">
          <ac:chgData name="Akubilla, Josephine" userId="f9197dda-9845-4c2e-96a7-dbb6e3a96f7a" providerId="ADAL" clId="{C1328A36-F39D-4CC5-BEA1-7907A6B9D132}" dt="2024-01-16T04:52:02.302" v="232"/>
          <ac:spMkLst>
            <pc:docMk/>
            <pc:sldMk cId="748960652" sldId="260"/>
            <ac:spMk id="1058" creationId="{9AA76026-5689-4584-8D93-D71D739E61B5}"/>
          </ac:spMkLst>
        </pc:spChg>
        <pc:picChg chg="mod ord">
          <ac:chgData name="Akubilla, Josephine" userId="f9197dda-9845-4c2e-96a7-dbb6e3a96f7a" providerId="ADAL" clId="{C1328A36-F39D-4CC5-BEA1-7907A6B9D132}" dt="2024-01-18T16:50:19.844" v="624" actId="27614"/>
          <ac:picMkLst>
            <pc:docMk/>
            <pc:sldMk cId="748960652" sldId="260"/>
            <ac:picMk id="1026" creationId="{58C3B1E7-1149-5A80-FE76-88D4E8880B5B}"/>
          </ac:picMkLst>
        </pc:picChg>
        <pc:cxnChg chg="add del">
          <ac:chgData name="Akubilla, Josephine" userId="f9197dda-9845-4c2e-96a7-dbb6e3a96f7a" providerId="ADAL" clId="{C1328A36-F39D-4CC5-BEA1-7907A6B9D132}" dt="2024-01-18T16:46:19.873" v="599" actId="26606"/>
          <ac:cxnSpMkLst>
            <pc:docMk/>
            <pc:sldMk cId="748960652" sldId="260"/>
            <ac:cxnSpMk id="1029" creationId="{C5025DAC-8B93-4160-B017-3A274A5828C0}"/>
          </ac:cxnSpMkLst>
        </pc:cxnChg>
        <pc:cxnChg chg="add del">
          <ac:chgData name="Akubilla, Josephine" userId="f9197dda-9845-4c2e-96a7-dbb6e3a96f7a" providerId="ADAL" clId="{C1328A36-F39D-4CC5-BEA1-7907A6B9D132}" dt="2024-01-17T18:58:53.713" v="581" actId="26606"/>
          <ac:cxnSpMkLst>
            <pc:docMk/>
            <pc:sldMk cId="748960652" sldId="260"/>
            <ac:cxnSpMk id="1033" creationId="{C5025DAC-8B93-4160-B017-3A274A5828C0}"/>
          </ac:cxnSpMkLst>
        </pc:cxnChg>
        <pc:cxnChg chg="add del">
          <ac:chgData name="Akubilla, Josephine" userId="f9197dda-9845-4c2e-96a7-dbb6e3a96f7a" providerId="ADAL" clId="{C1328A36-F39D-4CC5-BEA1-7907A6B9D132}" dt="2024-01-18T16:46:19.873" v="599" actId="26606"/>
          <ac:cxnSpMkLst>
            <pc:docMk/>
            <pc:sldMk cId="748960652" sldId="260"/>
            <ac:cxnSpMk id="1034" creationId="{E04A321A-A039-4720-87B4-66A4210E0D57}"/>
          </ac:cxnSpMkLst>
        </pc:cxnChg>
        <pc:cxnChg chg="add">
          <ac:chgData name="Akubilla, Josephine" userId="f9197dda-9845-4c2e-96a7-dbb6e3a96f7a" providerId="ADAL" clId="{C1328A36-F39D-4CC5-BEA1-7907A6B9D132}" dt="2024-01-18T16:50:00.507" v="622" actId="26606"/>
          <ac:cxnSpMkLst>
            <pc:docMk/>
            <pc:sldMk cId="748960652" sldId="260"/>
            <ac:cxnSpMk id="1038" creationId="{C5025DAC-8B93-4160-B017-3A274A5828C0}"/>
          </ac:cxnSpMkLst>
        </pc:cxnChg>
        <pc:cxnChg chg="add del">
          <ac:chgData name="Akubilla, Josephine" userId="f9197dda-9845-4c2e-96a7-dbb6e3a96f7a" providerId="ADAL" clId="{C1328A36-F39D-4CC5-BEA1-7907A6B9D132}" dt="2024-01-17T18:58:53.713" v="581" actId="26606"/>
          <ac:cxnSpMkLst>
            <pc:docMk/>
            <pc:sldMk cId="748960652" sldId="260"/>
            <ac:cxnSpMk id="1039" creationId="{55646586-8E5D-4A2B-BDA9-01CE28AC89A1}"/>
          </ac:cxnSpMkLst>
        </pc:cxnChg>
        <pc:cxnChg chg="add">
          <ac:chgData name="Akubilla, Josephine" userId="f9197dda-9845-4c2e-96a7-dbb6e3a96f7a" providerId="ADAL" clId="{C1328A36-F39D-4CC5-BEA1-7907A6B9D132}" dt="2024-01-18T16:50:00.507" v="622" actId="26606"/>
          <ac:cxnSpMkLst>
            <pc:docMk/>
            <pc:sldMk cId="748960652" sldId="260"/>
            <ac:cxnSpMk id="1042" creationId="{E04A321A-A039-4720-87B4-66A4210E0D57}"/>
          </ac:cxnSpMkLst>
        </pc:cxnChg>
        <pc:cxnChg chg="add del">
          <ac:chgData name="Akubilla, Josephine" userId="f9197dda-9845-4c2e-96a7-dbb6e3a96f7a" providerId="ADAL" clId="{C1328A36-F39D-4CC5-BEA1-7907A6B9D132}" dt="2024-01-16T04:52:02.302" v="232"/>
          <ac:cxnSpMkLst>
            <pc:docMk/>
            <pc:sldMk cId="748960652" sldId="260"/>
            <ac:cxnSpMk id="1055" creationId="{C5025DAC-8B93-4160-B017-3A274A5828C0}"/>
          </ac:cxnSpMkLst>
        </pc:cxnChg>
        <pc:cxnChg chg="add del">
          <ac:chgData name="Akubilla, Josephine" userId="f9197dda-9845-4c2e-96a7-dbb6e3a96f7a" providerId="ADAL" clId="{C1328A36-F39D-4CC5-BEA1-7907A6B9D132}" dt="2024-01-16T04:52:02.302" v="232"/>
          <ac:cxnSpMkLst>
            <pc:docMk/>
            <pc:sldMk cId="748960652" sldId="260"/>
            <ac:cxnSpMk id="1057" creationId="{7855A9B5-1710-4B19-B0F1-CDFDD4ED5B7E}"/>
          </ac:cxnSpMkLst>
        </pc:cxnChg>
      </pc:sldChg>
      <pc:sldChg chg="modSp mod">
        <pc:chgData name="Akubilla, Josephine" userId="f9197dda-9845-4c2e-96a7-dbb6e3a96f7a" providerId="ADAL" clId="{C1328A36-F39D-4CC5-BEA1-7907A6B9D132}" dt="2024-01-20T16:17:24.186" v="2350" actId="2711"/>
        <pc:sldMkLst>
          <pc:docMk/>
          <pc:sldMk cId="3947741287" sldId="261"/>
        </pc:sldMkLst>
        <pc:spChg chg="mod">
          <ac:chgData name="Akubilla, Josephine" userId="f9197dda-9845-4c2e-96a7-dbb6e3a96f7a" providerId="ADAL" clId="{C1328A36-F39D-4CC5-BEA1-7907A6B9D132}" dt="2024-01-20T16:17:24.186" v="2350" actId="2711"/>
          <ac:spMkLst>
            <pc:docMk/>
            <pc:sldMk cId="3947741287" sldId="261"/>
            <ac:spMk id="3" creationId="{E01C5C58-153B-8598-20DA-6A78BC05F3A9}"/>
          </ac:spMkLst>
        </pc:spChg>
        <pc:spChg chg="mod">
          <ac:chgData name="Akubilla, Josephine" userId="f9197dda-9845-4c2e-96a7-dbb6e3a96f7a" providerId="ADAL" clId="{C1328A36-F39D-4CC5-BEA1-7907A6B9D132}" dt="2024-01-19T18:28:03.358" v="1623" actId="1076"/>
          <ac:spMkLst>
            <pc:docMk/>
            <pc:sldMk cId="3947741287" sldId="261"/>
            <ac:spMk id="4" creationId="{6D77E747-D01C-285D-4D98-82FCF5C23E1C}"/>
          </ac:spMkLst>
        </pc:spChg>
      </pc:sldChg>
      <pc:sldChg chg="addSp delSp modSp mod ord delDesignElem">
        <pc:chgData name="Akubilla, Josephine" userId="f9197dda-9845-4c2e-96a7-dbb6e3a96f7a" providerId="ADAL" clId="{C1328A36-F39D-4CC5-BEA1-7907A6B9D132}" dt="2024-01-20T16:34:45.500" v="2439" actId="20577"/>
        <pc:sldMkLst>
          <pc:docMk/>
          <pc:sldMk cId="784069602" sldId="262"/>
        </pc:sldMkLst>
        <pc:spChg chg="mod">
          <ac:chgData name="Akubilla, Josephine" userId="f9197dda-9845-4c2e-96a7-dbb6e3a96f7a" providerId="ADAL" clId="{C1328A36-F39D-4CC5-BEA1-7907A6B9D132}" dt="2024-01-20T16:34:45.500" v="2439" actId="20577"/>
          <ac:spMkLst>
            <pc:docMk/>
            <pc:sldMk cId="784069602" sldId="262"/>
            <ac:spMk id="2" creationId="{26D5C903-4320-87F2-0F58-B2F368F6DF92}"/>
          </ac:spMkLst>
        </pc:spChg>
        <pc:spChg chg="mod">
          <ac:chgData name="Akubilla, Josephine" userId="f9197dda-9845-4c2e-96a7-dbb6e3a96f7a" providerId="ADAL" clId="{C1328A36-F39D-4CC5-BEA1-7907A6B9D132}" dt="2024-01-20T16:19:28.784" v="2364" actId="123"/>
          <ac:spMkLst>
            <pc:docMk/>
            <pc:sldMk cId="784069602" sldId="262"/>
            <ac:spMk id="12" creationId="{1406BE18-C4E6-21AA-DF9D-73DA69FEB5F3}"/>
          </ac:spMkLst>
        </pc:spChg>
        <pc:spChg chg="add del">
          <ac:chgData name="Akubilla, Josephine" userId="f9197dda-9845-4c2e-96a7-dbb6e3a96f7a" providerId="ADAL" clId="{C1328A36-F39D-4CC5-BEA1-7907A6B9D132}" dt="2024-01-16T04:52:02.302" v="232"/>
          <ac:spMkLst>
            <pc:docMk/>
            <pc:sldMk cId="784069602" sldId="262"/>
            <ac:spMk id="37" creationId="{416A0E3C-60E6-4F39-BC55-5F7C224E1F7C}"/>
          </ac:spMkLst>
        </pc:spChg>
        <pc:spChg chg="add del">
          <ac:chgData name="Akubilla, Josephine" userId="f9197dda-9845-4c2e-96a7-dbb6e3a96f7a" providerId="ADAL" clId="{C1328A36-F39D-4CC5-BEA1-7907A6B9D132}" dt="2024-01-16T04:52:02.302" v="232"/>
          <ac:spMkLst>
            <pc:docMk/>
            <pc:sldMk cId="784069602" sldId="262"/>
            <ac:spMk id="41" creationId="{D40791F6-715D-481A-9C4A-3645AECFD5A0}"/>
          </ac:spMkLst>
        </pc:spChg>
        <pc:spChg chg="add del">
          <ac:chgData name="Akubilla, Josephine" userId="f9197dda-9845-4c2e-96a7-dbb6e3a96f7a" providerId="ADAL" clId="{C1328A36-F39D-4CC5-BEA1-7907A6B9D132}" dt="2024-01-16T04:52:02.302" v="232"/>
          <ac:spMkLst>
            <pc:docMk/>
            <pc:sldMk cId="784069602" sldId="262"/>
            <ac:spMk id="45" creationId="{811CBAFA-D7E0-40A7-BB94-2C05304B407B}"/>
          </ac:spMkLst>
        </pc:spChg>
        <pc:picChg chg="mod">
          <ac:chgData name="Akubilla, Josephine" userId="f9197dda-9845-4c2e-96a7-dbb6e3a96f7a" providerId="ADAL" clId="{C1328A36-F39D-4CC5-BEA1-7907A6B9D132}" dt="2024-01-20T16:19:37.257" v="2365" actId="1076"/>
          <ac:picMkLst>
            <pc:docMk/>
            <pc:sldMk cId="784069602" sldId="262"/>
            <ac:picMk id="21" creationId="{AEF265DF-8089-C818-5FA7-A926C4E0EE6D}"/>
          </ac:picMkLst>
        </pc:picChg>
        <pc:cxnChg chg="add del">
          <ac:chgData name="Akubilla, Josephine" userId="f9197dda-9845-4c2e-96a7-dbb6e3a96f7a" providerId="ADAL" clId="{C1328A36-F39D-4CC5-BEA1-7907A6B9D132}" dt="2024-01-16T04:52:02.302" v="232"/>
          <ac:cxnSpMkLst>
            <pc:docMk/>
            <pc:sldMk cId="784069602" sldId="262"/>
            <ac:cxnSpMk id="39" creationId="{C5025DAC-8B93-4160-B017-3A274A5828C0}"/>
          </ac:cxnSpMkLst>
        </pc:cxnChg>
        <pc:cxnChg chg="add del">
          <ac:chgData name="Akubilla, Josephine" userId="f9197dda-9845-4c2e-96a7-dbb6e3a96f7a" providerId="ADAL" clId="{C1328A36-F39D-4CC5-BEA1-7907A6B9D132}" dt="2024-01-16T04:52:02.302" v="232"/>
          <ac:cxnSpMkLst>
            <pc:docMk/>
            <pc:sldMk cId="784069602" sldId="262"/>
            <ac:cxnSpMk id="43" creationId="{740F83A4-FAC4-4867-95A5-BBFD280C7BF5}"/>
          </ac:cxnSpMkLst>
        </pc:cxnChg>
      </pc:sldChg>
      <pc:sldChg chg="addSp delSp modSp mod delDesignElem">
        <pc:chgData name="Akubilla, Josephine" userId="f9197dda-9845-4c2e-96a7-dbb6e3a96f7a" providerId="ADAL" clId="{C1328A36-F39D-4CC5-BEA1-7907A6B9D132}" dt="2024-01-17T17:06:21.892" v="303" actId="26606"/>
        <pc:sldMkLst>
          <pc:docMk/>
          <pc:sldMk cId="3394217071" sldId="263"/>
        </pc:sldMkLst>
        <pc:spChg chg="mod">
          <ac:chgData name="Akubilla, Josephine" userId="f9197dda-9845-4c2e-96a7-dbb6e3a96f7a" providerId="ADAL" clId="{C1328A36-F39D-4CC5-BEA1-7907A6B9D132}" dt="2024-01-17T17:06:21.892" v="303" actId="26606"/>
          <ac:spMkLst>
            <pc:docMk/>
            <pc:sldMk cId="3394217071" sldId="263"/>
            <ac:spMk id="6" creationId="{8543FA1A-F432-42B3-674F-C00F1451F325}"/>
          </ac:spMkLst>
        </pc:spChg>
        <pc:spChg chg="add del">
          <ac:chgData name="Akubilla, Josephine" userId="f9197dda-9845-4c2e-96a7-dbb6e3a96f7a" providerId="ADAL" clId="{C1328A36-F39D-4CC5-BEA1-7907A6B9D132}" dt="2024-01-16T04:52:02.302" v="232"/>
          <ac:spMkLst>
            <pc:docMk/>
            <pc:sldMk cId="3394217071" sldId="263"/>
            <ac:spMk id="1084" creationId="{39E3965E-AC41-4711-9D10-E25ABB132D86}"/>
          </ac:spMkLst>
        </pc:spChg>
        <pc:spChg chg="add">
          <ac:chgData name="Akubilla, Josephine" userId="f9197dda-9845-4c2e-96a7-dbb6e3a96f7a" providerId="ADAL" clId="{C1328A36-F39D-4CC5-BEA1-7907A6B9D132}" dt="2024-01-17T17:06:21.892" v="303" actId="26606"/>
          <ac:spMkLst>
            <pc:docMk/>
            <pc:sldMk cId="3394217071" sldId="263"/>
            <ac:spMk id="1085" creationId="{39E3965E-AC41-4711-9D10-E25ABB132D86}"/>
          </ac:spMkLst>
        </pc:spChg>
        <pc:spChg chg="add del">
          <ac:chgData name="Akubilla, Josephine" userId="f9197dda-9845-4c2e-96a7-dbb6e3a96f7a" providerId="ADAL" clId="{C1328A36-F39D-4CC5-BEA1-7907A6B9D132}" dt="2024-01-16T04:52:02.302" v="232"/>
          <ac:spMkLst>
            <pc:docMk/>
            <pc:sldMk cId="3394217071" sldId="263"/>
            <ac:spMk id="1088" creationId="{D5B012D8-7F27-4758-9AC6-C889B154BD73}"/>
          </ac:spMkLst>
        </pc:spChg>
        <pc:spChg chg="add">
          <ac:chgData name="Akubilla, Josephine" userId="f9197dda-9845-4c2e-96a7-dbb6e3a96f7a" providerId="ADAL" clId="{C1328A36-F39D-4CC5-BEA1-7907A6B9D132}" dt="2024-01-17T17:06:21.892" v="303" actId="26606"/>
          <ac:spMkLst>
            <pc:docMk/>
            <pc:sldMk cId="3394217071" sldId="263"/>
            <ac:spMk id="1089" creationId="{33428ACC-71EC-4171-9527-10983BA6B41D}"/>
          </ac:spMkLst>
        </pc:spChg>
        <pc:spChg chg="add del">
          <ac:chgData name="Akubilla, Josephine" userId="f9197dda-9845-4c2e-96a7-dbb6e3a96f7a" providerId="ADAL" clId="{C1328A36-F39D-4CC5-BEA1-7907A6B9D132}" dt="2024-01-16T04:52:02.302" v="232"/>
          <ac:spMkLst>
            <pc:docMk/>
            <pc:sldMk cId="3394217071" sldId="263"/>
            <ac:spMk id="1090" creationId="{4063B759-00FC-46D1-9898-8E8625268FAF}"/>
          </ac:spMkLst>
        </pc:spChg>
        <pc:spChg chg="add">
          <ac:chgData name="Akubilla, Josephine" userId="f9197dda-9845-4c2e-96a7-dbb6e3a96f7a" providerId="ADAL" clId="{C1328A36-F39D-4CC5-BEA1-7907A6B9D132}" dt="2024-01-17T17:06:21.892" v="303" actId="26606"/>
          <ac:spMkLst>
            <pc:docMk/>
            <pc:sldMk cId="3394217071" sldId="263"/>
            <ac:spMk id="1093" creationId="{8D4480B4-953D-41FA-9052-09AB3A026947}"/>
          </ac:spMkLst>
        </pc:spChg>
        <pc:picChg chg="mod ord">
          <ac:chgData name="Akubilla, Josephine" userId="f9197dda-9845-4c2e-96a7-dbb6e3a96f7a" providerId="ADAL" clId="{C1328A36-F39D-4CC5-BEA1-7907A6B9D132}" dt="2024-01-17T17:06:21.892" v="303" actId="26606"/>
          <ac:picMkLst>
            <pc:docMk/>
            <pc:sldMk cId="3394217071" sldId="263"/>
            <ac:picMk id="1080" creationId="{F444E4F1-5E55-6B1C-B1EA-150AC03C7346}"/>
          </ac:picMkLst>
        </pc:picChg>
        <pc:cxnChg chg="add del">
          <ac:chgData name="Akubilla, Josephine" userId="f9197dda-9845-4c2e-96a7-dbb6e3a96f7a" providerId="ADAL" clId="{C1328A36-F39D-4CC5-BEA1-7907A6B9D132}" dt="2024-01-16T04:52:02.302" v="232"/>
          <ac:cxnSpMkLst>
            <pc:docMk/>
            <pc:sldMk cId="3394217071" sldId="263"/>
            <ac:cxnSpMk id="1086" creationId="{1F5DC8C3-BA5F-4EED-BB9A-A14272BD82A1}"/>
          </ac:cxnSpMkLst>
        </pc:cxnChg>
        <pc:cxnChg chg="add">
          <ac:chgData name="Akubilla, Josephine" userId="f9197dda-9845-4c2e-96a7-dbb6e3a96f7a" providerId="ADAL" clId="{C1328A36-F39D-4CC5-BEA1-7907A6B9D132}" dt="2024-01-17T17:06:21.892" v="303" actId="26606"/>
          <ac:cxnSpMkLst>
            <pc:docMk/>
            <pc:sldMk cId="3394217071" sldId="263"/>
            <ac:cxnSpMk id="1087" creationId="{1F5DC8C3-BA5F-4EED-BB9A-A14272BD82A1}"/>
          </ac:cxnSpMkLst>
        </pc:cxnChg>
        <pc:cxnChg chg="add">
          <ac:chgData name="Akubilla, Josephine" userId="f9197dda-9845-4c2e-96a7-dbb6e3a96f7a" providerId="ADAL" clId="{C1328A36-F39D-4CC5-BEA1-7907A6B9D132}" dt="2024-01-17T17:06:21.892" v="303" actId="26606"/>
          <ac:cxnSpMkLst>
            <pc:docMk/>
            <pc:sldMk cId="3394217071" sldId="263"/>
            <ac:cxnSpMk id="1091" creationId="{BA22713B-ABB6-4391-97F9-0449A2B9B664}"/>
          </ac:cxnSpMkLst>
        </pc:cxnChg>
      </pc:sldChg>
      <pc:sldChg chg="addSp delSp modSp del mod setBg setClrOvrMap">
        <pc:chgData name="Akubilla, Josephine" userId="f9197dda-9845-4c2e-96a7-dbb6e3a96f7a" providerId="ADAL" clId="{C1328A36-F39D-4CC5-BEA1-7907A6B9D132}" dt="2024-01-16T04:52:29.327" v="233" actId="2696"/>
        <pc:sldMkLst>
          <pc:docMk/>
          <pc:sldMk cId="88819210" sldId="264"/>
        </pc:sldMkLst>
        <pc:spChg chg="mod">
          <ac:chgData name="Akubilla, Josephine" userId="f9197dda-9845-4c2e-96a7-dbb6e3a96f7a" providerId="ADAL" clId="{C1328A36-F39D-4CC5-BEA1-7907A6B9D132}" dt="2024-01-16T04:42:47.389" v="187" actId="21"/>
          <ac:spMkLst>
            <pc:docMk/>
            <pc:sldMk cId="88819210" sldId="264"/>
            <ac:spMk id="5" creationId="{03F4DBB2-A081-E7BC-C173-0A5C460E375D}"/>
          </ac:spMkLst>
        </pc:spChg>
        <pc:spChg chg="add del mod">
          <ac:chgData name="Akubilla, Josephine" userId="f9197dda-9845-4c2e-96a7-dbb6e3a96f7a" providerId="ADAL" clId="{C1328A36-F39D-4CC5-BEA1-7907A6B9D132}" dt="2024-01-16T04:40:48.315" v="173" actId="26606"/>
          <ac:spMkLst>
            <pc:docMk/>
            <pc:sldMk cId="88819210" sldId="264"/>
            <ac:spMk id="8" creationId="{B9D55D23-35D9-9DFC-96AF-5D0E52A7F7D0}"/>
          </ac:spMkLst>
        </pc:spChg>
        <pc:spChg chg="add del">
          <ac:chgData name="Akubilla, Josephine" userId="f9197dda-9845-4c2e-96a7-dbb6e3a96f7a" providerId="ADAL" clId="{C1328A36-F39D-4CC5-BEA1-7907A6B9D132}" dt="2024-01-16T04:39:29.710" v="160" actId="26606"/>
          <ac:spMkLst>
            <pc:docMk/>
            <pc:sldMk cId="88819210" sldId="264"/>
            <ac:spMk id="11" creationId="{416A0E3C-60E6-4F39-BC55-5F7C224E1F7C}"/>
          </ac:spMkLst>
        </pc:spChg>
        <pc:spChg chg="add del">
          <ac:chgData name="Akubilla, Josephine" userId="f9197dda-9845-4c2e-96a7-dbb6e3a96f7a" providerId="ADAL" clId="{C1328A36-F39D-4CC5-BEA1-7907A6B9D132}" dt="2024-01-16T04:39:29.710" v="160" actId="26606"/>
          <ac:spMkLst>
            <pc:docMk/>
            <pc:sldMk cId="88819210" sldId="264"/>
            <ac:spMk id="13" creationId="{67B74F2B-9534-4540-96B0-5C8E958B940F}"/>
          </ac:spMkLst>
        </pc:spChg>
        <pc:spChg chg="add del">
          <ac:chgData name="Akubilla, Josephine" userId="f9197dda-9845-4c2e-96a7-dbb6e3a96f7a" providerId="ADAL" clId="{C1328A36-F39D-4CC5-BEA1-7907A6B9D132}" dt="2024-01-11T16:33:43.798" v="116" actId="26606"/>
          <ac:spMkLst>
            <pc:docMk/>
            <pc:sldMk cId="88819210" sldId="264"/>
            <ac:spMk id="14" creationId="{416A0E3C-60E6-4F39-BC55-5F7C224E1F7C}"/>
          </ac:spMkLst>
        </pc:spChg>
        <pc:spChg chg="add del">
          <ac:chgData name="Akubilla, Josephine" userId="f9197dda-9845-4c2e-96a7-dbb6e3a96f7a" providerId="ADAL" clId="{C1328A36-F39D-4CC5-BEA1-7907A6B9D132}" dt="2024-01-11T16:33:43.798" v="116" actId="26606"/>
          <ac:spMkLst>
            <pc:docMk/>
            <pc:sldMk cId="88819210" sldId="264"/>
            <ac:spMk id="18" creationId="{EE1530B0-6F96-46C0-8B3E-3215CB756BE4}"/>
          </ac:spMkLst>
        </pc:spChg>
        <pc:spChg chg="add del">
          <ac:chgData name="Akubilla, Josephine" userId="f9197dda-9845-4c2e-96a7-dbb6e3a96f7a" providerId="ADAL" clId="{C1328A36-F39D-4CC5-BEA1-7907A6B9D132}" dt="2024-01-16T04:39:38.981" v="162" actId="26606"/>
          <ac:spMkLst>
            <pc:docMk/>
            <pc:sldMk cId="88819210" sldId="264"/>
            <ac:spMk id="19" creationId="{416A0E3C-60E6-4F39-BC55-5F7C224E1F7C}"/>
          </ac:spMkLst>
        </pc:spChg>
        <pc:spChg chg="add del">
          <ac:chgData name="Akubilla, Josephine" userId="f9197dda-9845-4c2e-96a7-dbb6e3a96f7a" providerId="ADAL" clId="{C1328A36-F39D-4CC5-BEA1-7907A6B9D132}" dt="2024-01-11T16:33:43.798" v="116" actId="26606"/>
          <ac:spMkLst>
            <pc:docMk/>
            <pc:sldMk cId="88819210" sldId="264"/>
            <ac:spMk id="20" creationId="{754910CF-1B56-45D3-960A-E89F7B3B9131}"/>
          </ac:spMkLst>
        </pc:spChg>
        <pc:spChg chg="add del">
          <ac:chgData name="Akubilla, Josephine" userId="f9197dda-9845-4c2e-96a7-dbb6e3a96f7a" providerId="ADAL" clId="{C1328A36-F39D-4CC5-BEA1-7907A6B9D132}" dt="2024-01-16T04:39:38.981" v="162" actId="26606"/>
          <ac:spMkLst>
            <pc:docMk/>
            <pc:sldMk cId="88819210" sldId="264"/>
            <ac:spMk id="22" creationId="{E844E128-FF69-4E9F-8327-6B504B3C5AE1}"/>
          </ac:spMkLst>
        </pc:spChg>
        <pc:spChg chg="add del">
          <ac:chgData name="Akubilla, Josephine" userId="f9197dda-9845-4c2e-96a7-dbb6e3a96f7a" providerId="ADAL" clId="{C1328A36-F39D-4CC5-BEA1-7907A6B9D132}" dt="2024-01-16T04:39:53.546" v="164" actId="26606"/>
          <ac:spMkLst>
            <pc:docMk/>
            <pc:sldMk cId="88819210" sldId="264"/>
            <ac:spMk id="25" creationId="{416A0E3C-60E6-4F39-BC55-5F7C224E1F7C}"/>
          </ac:spMkLst>
        </pc:spChg>
        <pc:spChg chg="add del">
          <ac:chgData name="Akubilla, Josephine" userId="f9197dda-9845-4c2e-96a7-dbb6e3a96f7a" providerId="ADAL" clId="{C1328A36-F39D-4CC5-BEA1-7907A6B9D132}" dt="2024-01-16T04:39:53.546" v="164" actId="26606"/>
          <ac:spMkLst>
            <pc:docMk/>
            <pc:sldMk cId="88819210" sldId="264"/>
            <ac:spMk id="27" creationId="{103E59AE-44F8-4FB9-BF05-C888FE3E1DFA}"/>
          </ac:spMkLst>
        </pc:spChg>
        <pc:spChg chg="add del">
          <ac:chgData name="Akubilla, Josephine" userId="f9197dda-9845-4c2e-96a7-dbb6e3a96f7a" providerId="ADAL" clId="{C1328A36-F39D-4CC5-BEA1-7907A6B9D132}" dt="2024-01-16T04:39:53.546" v="164" actId="26606"/>
          <ac:spMkLst>
            <pc:docMk/>
            <pc:sldMk cId="88819210" sldId="264"/>
            <ac:spMk id="29" creationId="{8B6B14AE-589A-45CC-A30D-41995FC1F8BA}"/>
          </ac:spMkLst>
        </pc:spChg>
        <pc:spChg chg="add del">
          <ac:chgData name="Akubilla, Josephine" userId="f9197dda-9845-4c2e-96a7-dbb6e3a96f7a" providerId="ADAL" clId="{C1328A36-F39D-4CC5-BEA1-7907A6B9D132}" dt="2024-01-16T04:40:01.859" v="166" actId="26606"/>
          <ac:spMkLst>
            <pc:docMk/>
            <pc:sldMk cId="88819210" sldId="264"/>
            <ac:spMk id="31" creationId="{416A0E3C-60E6-4F39-BC55-5F7C224E1F7C}"/>
          </ac:spMkLst>
        </pc:spChg>
        <pc:spChg chg="add del">
          <ac:chgData name="Akubilla, Josephine" userId="f9197dda-9845-4c2e-96a7-dbb6e3a96f7a" providerId="ADAL" clId="{C1328A36-F39D-4CC5-BEA1-7907A6B9D132}" dt="2024-01-16T04:40:01.859" v="166" actId="26606"/>
          <ac:spMkLst>
            <pc:docMk/>
            <pc:sldMk cId="88819210" sldId="264"/>
            <ac:spMk id="33" creationId="{103E59AE-44F8-4FB9-BF05-C888FE3E1DFA}"/>
          </ac:spMkLst>
        </pc:spChg>
        <pc:spChg chg="add del">
          <ac:chgData name="Akubilla, Josephine" userId="f9197dda-9845-4c2e-96a7-dbb6e3a96f7a" providerId="ADAL" clId="{C1328A36-F39D-4CC5-BEA1-7907A6B9D132}" dt="2024-01-16T04:40:01.859" v="166" actId="26606"/>
          <ac:spMkLst>
            <pc:docMk/>
            <pc:sldMk cId="88819210" sldId="264"/>
            <ac:spMk id="35" creationId="{8B6B14AE-589A-45CC-A30D-41995FC1F8BA}"/>
          </ac:spMkLst>
        </pc:spChg>
        <pc:spChg chg="add del">
          <ac:chgData name="Akubilla, Josephine" userId="f9197dda-9845-4c2e-96a7-dbb6e3a96f7a" providerId="ADAL" clId="{C1328A36-F39D-4CC5-BEA1-7907A6B9D132}" dt="2024-01-16T04:40:06.782" v="168" actId="26606"/>
          <ac:spMkLst>
            <pc:docMk/>
            <pc:sldMk cId="88819210" sldId="264"/>
            <ac:spMk id="37" creationId="{416A0E3C-60E6-4F39-BC55-5F7C224E1F7C}"/>
          </ac:spMkLst>
        </pc:spChg>
        <pc:spChg chg="add del">
          <ac:chgData name="Akubilla, Josephine" userId="f9197dda-9845-4c2e-96a7-dbb6e3a96f7a" providerId="ADAL" clId="{C1328A36-F39D-4CC5-BEA1-7907A6B9D132}" dt="2024-01-16T04:40:06.782" v="168" actId="26606"/>
          <ac:spMkLst>
            <pc:docMk/>
            <pc:sldMk cId="88819210" sldId="264"/>
            <ac:spMk id="39" creationId="{EE1530B0-6F96-46C0-8B3E-3215CB756BE4}"/>
          </ac:spMkLst>
        </pc:spChg>
        <pc:spChg chg="add del">
          <ac:chgData name="Akubilla, Josephine" userId="f9197dda-9845-4c2e-96a7-dbb6e3a96f7a" providerId="ADAL" clId="{C1328A36-F39D-4CC5-BEA1-7907A6B9D132}" dt="2024-01-16T04:40:06.782" v="168" actId="26606"/>
          <ac:spMkLst>
            <pc:docMk/>
            <pc:sldMk cId="88819210" sldId="264"/>
            <ac:spMk id="40" creationId="{754910CF-1B56-45D3-960A-E89F7B3B9131}"/>
          </ac:spMkLst>
        </pc:spChg>
        <pc:graphicFrameChg chg="add del mod">
          <ac:chgData name="Akubilla, Josephine" userId="f9197dda-9845-4c2e-96a7-dbb6e3a96f7a" providerId="ADAL" clId="{C1328A36-F39D-4CC5-BEA1-7907A6B9D132}" dt="2024-01-11T16:33:43.798" v="116" actId="26606"/>
          <ac:graphicFrameMkLst>
            <pc:docMk/>
            <pc:sldMk cId="88819210" sldId="264"/>
            <ac:graphicFrameMk id="10" creationId="{BBF236AA-44C4-7D98-418F-EA44C9BA3DD5}"/>
          </ac:graphicFrameMkLst>
        </pc:graphicFrameChg>
        <pc:graphicFrameChg chg="add del">
          <ac:chgData name="Akubilla, Josephine" userId="f9197dda-9845-4c2e-96a7-dbb6e3a96f7a" providerId="ADAL" clId="{C1328A36-F39D-4CC5-BEA1-7907A6B9D132}" dt="2024-01-16T04:39:53.546" v="164" actId="26606"/>
          <ac:graphicFrameMkLst>
            <pc:docMk/>
            <pc:sldMk cId="88819210" sldId="264"/>
            <ac:graphicFrameMk id="30" creationId="{718A1FF0-FBAA-C847-A5E5-BD84FF4B3647}"/>
          </ac:graphicFrameMkLst>
        </pc:graphicFrameChg>
        <pc:graphicFrameChg chg="add del">
          <ac:chgData name="Akubilla, Josephine" userId="f9197dda-9845-4c2e-96a7-dbb6e3a96f7a" providerId="ADAL" clId="{C1328A36-F39D-4CC5-BEA1-7907A6B9D132}" dt="2024-01-16T04:40:01.859" v="166" actId="26606"/>
          <ac:graphicFrameMkLst>
            <pc:docMk/>
            <pc:sldMk cId="88819210" sldId="264"/>
            <ac:graphicFrameMk id="36" creationId="{718A1FF0-FBAA-C847-A5E5-BD84FF4B3647}"/>
          </ac:graphicFrameMkLst>
        </pc:graphicFrameChg>
        <pc:graphicFrameChg chg="add del">
          <ac:chgData name="Akubilla, Josephine" userId="f9197dda-9845-4c2e-96a7-dbb6e3a96f7a" providerId="ADAL" clId="{C1328A36-F39D-4CC5-BEA1-7907A6B9D132}" dt="2024-01-16T04:40:06.782" v="168" actId="26606"/>
          <ac:graphicFrameMkLst>
            <pc:docMk/>
            <pc:sldMk cId="88819210" sldId="264"/>
            <ac:graphicFrameMk id="41" creationId="{E570E0CD-F54A-E740-9FD1-C0A56B4092CF}"/>
          </ac:graphicFrameMkLst>
        </pc:graphicFrameChg>
        <pc:graphicFrameChg chg="add del">
          <ac:chgData name="Akubilla, Josephine" userId="f9197dda-9845-4c2e-96a7-dbb6e3a96f7a" providerId="ADAL" clId="{C1328A36-F39D-4CC5-BEA1-7907A6B9D132}" dt="2024-01-16T04:40:41.051" v="170" actId="26606"/>
          <ac:graphicFrameMkLst>
            <pc:docMk/>
            <pc:sldMk cId="88819210" sldId="264"/>
            <ac:graphicFrameMk id="42" creationId="{41017A4D-764B-C02A-8D2F-61BB29D0F4AB}"/>
          </ac:graphicFrameMkLst>
        </pc:graphicFrameChg>
        <pc:graphicFrameChg chg="add del">
          <ac:chgData name="Akubilla, Josephine" userId="f9197dda-9845-4c2e-96a7-dbb6e3a96f7a" providerId="ADAL" clId="{C1328A36-F39D-4CC5-BEA1-7907A6B9D132}" dt="2024-01-16T04:40:48.289" v="172" actId="26606"/>
          <ac:graphicFrameMkLst>
            <pc:docMk/>
            <pc:sldMk cId="88819210" sldId="264"/>
            <ac:graphicFrameMk id="44" creationId="{EE0C57E1-8563-39E0-3608-A263407BA88A}"/>
          </ac:graphicFrameMkLst>
        </pc:graphicFrameChg>
        <pc:graphicFrameChg chg="add">
          <ac:chgData name="Akubilla, Josephine" userId="f9197dda-9845-4c2e-96a7-dbb6e3a96f7a" providerId="ADAL" clId="{C1328A36-F39D-4CC5-BEA1-7907A6B9D132}" dt="2024-01-16T04:40:48.315" v="173" actId="26606"/>
          <ac:graphicFrameMkLst>
            <pc:docMk/>
            <pc:sldMk cId="88819210" sldId="264"/>
            <ac:graphicFrameMk id="46" creationId="{41017A4D-764B-C02A-8D2F-61BB29D0F4AB}"/>
          </ac:graphicFrameMkLst>
        </pc:graphicFrameChg>
        <pc:picChg chg="add del">
          <ac:chgData name="Akubilla, Josephine" userId="f9197dda-9845-4c2e-96a7-dbb6e3a96f7a" providerId="ADAL" clId="{C1328A36-F39D-4CC5-BEA1-7907A6B9D132}" dt="2024-01-16T04:39:29.710" v="160" actId="26606"/>
          <ac:picMkLst>
            <pc:docMk/>
            <pc:sldMk cId="88819210" sldId="264"/>
            <ac:picMk id="15" creationId="{51B5F2BC-72AE-85D0-64D4-7D9CE08149F3}"/>
          </ac:picMkLst>
        </pc:picChg>
        <pc:picChg chg="add del">
          <ac:chgData name="Akubilla, Josephine" userId="f9197dda-9845-4c2e-96a7-dbb6e3a96f7a" providerId="ADAL" clId="{C1328A36-F39D-4CC5-BEA1-7907A6B9D132}" dt="2024-01-16T04:39:38.981" v="162" actId="26606"/>
          <ac:picMkLst>
            <pc:docMk/>
            <pc:sldMk cId="88819210" sldId="264"/>
            <ac:picMk id="24" creationId="{47670863-EC60-5E18-E901-462EAD6E477E}"/>
          </ac:picMkLst>
        </pc:picChg>
        <pc:cxnChg chg="add del">
          <ac:chgData name="Akubilla, Josephine" userId="f9197dda-9845-4c2e-96a7-dbb6e3a96f7a" providerId="ADAL" clId="{C1328A36-F39D-4CC5-BEA1-7907A6B9D132}" dt="2024-01-16T04:39:29.710" v="160" actId="26606"/>
          <ac:cxnSpMkLst>
            <pc:docMk/>
            <pc:sldMk cId="88819210" sldId="264"/>
            <ac:cxnSpMk id="12" creationId="{C5025DAC-8B93-4160-B017-3A274A5828C0}"/>
          </ac:cxnSpMkLst>
        </pc:cxnChg>
        <pc:cxnChg chg="add del">
          <ac:chgData name="Akubilla, Josephine" userId="f9197dda-9845-4c2e-96a7-dbb6e3a96f7a" providerId="ADAL" clId="{C1328A36-F39D-4CC5-BEA1-7907A6B9D132}" dt="2024-01-11T16:33:43.798" v="116" actId="26606"/>
          <ac:cxnSpMkLst>
            <pc:docMk/>
            <pc:sldMk cId="88819210" sldId="264"/>
            <ac:cxnSpMk id="16" creationId="{C5025DAC-8B93-4160-B017-3A274A5828C0}"/>
          </ac:cxnSpMkLst>
        </pc:cxnChg>
        <pc:cxnChg chg="add del">
          <ac:chgData name="Akubilla, Josephine" userId="f9197dda-9845-4c2e-96a7-dbb6e3a96f7a" providerId="ADAL" clId="{C1328A36-F39D-4CC5-BEA1-7907A6B9D132}" dt="2024-01-16T04:39:29.710" v="160" actId="26606"/>
          <ac:cxnSpMkLst>
            <pc:docMk/>
            <pc:sldMk cId="88819210" sldId="264"/>
            <ac:cxnSpMk id="17" creationId="{33BECB2B-2CFA-412C-880F-C4B60974936F}"/>
          </ac:cxnSpMkLst>
        </pc:cxnChg>
        <pc:cxnChg chg="add del">
          <ac:chgData name="Akubilla, Josephine" userId="f9197dda-9845-4c2e-96a7-dbb6e3a96f7a" providerId="ADAL" clId="{C1328A36-F39D-4CC5-BEA1-7907A6B9D132}" dt="2024-01-16T04:39:38.981" v="162" actId="26606"/>
          <ac:cxnSpMkLst>
            <pc:docMk/>
            <pc:sldMk cId="88819210" sldId="264"/>
            <ac:cxnSpMk id="21" creationId="{C5025DAC-8B93-4160-B017-3A274A5828C0}"/>
          </ac:cxnSpMkLst>
        </pc:cxnChg>
        <pc:cxnChg chg="add del">
          <ac:chgData name="Akubilla, Josephine" userId="f9197dda-9845-4c2e-96a7-dbb6e3a96f7a" providerId="ADAL" clId="{C1328A36-F39D-4CC5-BEA1-7907A6B9D132}" dt="2024-01-16T04:39:38.981" v="162" actId="26606"/>
          <ac:cxnSpMkLst>
            <pc:docMk/>
            <pc:sldMk cId="88819210" sldId="264"/>
            <ac:cxnSpMk id="23" creationId="{055CEADF-09EA-423C-8C45-F94AF44D5AF0}"/>
          </ac:cxnSpMkLst>
        </pc:cxnChg>
        <pc:cxnChg chg="add del">
          <ac:chgData name="Akubilla, Josephine" userId="f9197dda-9845-4c2e-96a7-dbb6e3a96f7a" providerId="ADAL" clId="{C1328A36-F39D-4CC5-BEA1-7907A6B9D132}" dt="2024-01-16T04:39:53.546" v="164" actId="26606"/>
          <ac:cxnSpMkLst>
            <pc:docMk/>
            <pc:sldMk cId="88819210" sldId="264"/>
            <ac:cxnSpMk id="26" creationId="{C5025DAC-8B93-4160-B017-3A274A5828C0}"/>
          </ac:cxnSpMkLst>
        </pc:cxnChg>
        <pc:cxnChg chg="add del">
          <ac:chgData name="Akubilla, Josephine" userId="f9197dda-9845-4c2e-96a7-dbb6e3a96f7a" providerId="ADAL" clId="{C1328A36-F39D-4CC5-BEA1-7907A6B9D132}" dt="2024-01-16T04:39:53.546" v="164" actId="26606"/>
          <ac:cxnSpMkLst>
            <pc:docMk/>
            <pc:sldMk cId="88819210" sldId="264"/>
            <ac:cxnSpMk id="28" creationId="{2752F38C-F560-47AA-90AD-209F39C04150}"/>
          </ac:cxnSpMkLst>
        </pc:cxnChg>
        <pc:cxnChg chg="add del">
          <ac:chgData name="Akubilla, Josephine" userId="f9197dda-9845-4c2e-96a7-dbb6e3a96f7a" providerId="ADAL" clId="{C1328A36-F39D-4CC5-BEA1-7907A6B9D132}" dt="2024-01-16T04:40:01.859" v="166" actId="26606"/>
          <ac:cxnSpMkLst>
            <pc:docMk/>
            <pc:sldMk cId="88819210" sldId="264"/>
            <ac:cxnSpMk id="32" creationId="{C5025DAC-8B93-4160-B017-3A274A5828C0}"/>
          </ac:cxnSpMkLst>
        </pc:cxnChg>
        <pc:cxnChg chg="add del">
          <ac:chgData name="Akubilla, Josephine" userId="f9197dda-9845-4c2e-96a7-dbb6e3a96f7a" providerId="ADAL" clId="{C1328A36-F39D-4CC5-BEA1-7907A6B9D132}" dt="2024-01-16T04:40:01.859" v="166" actId="26606"/>
          <ac:cxnSpMkLst>
            <pc:docMk/>
            <pc:sldMk cId="88819210" sldId="264"/>
            <ac:cxnSpMk id="34" creationId="{2752F38C-F560-47AA-90AD-209F39C04150}"/>
          </ac:cxnSpMkLst>
        </pc:cxnChg>
        <pc:cxnChg chg="add del">
          <ac:chgData name="Akubilla, Josephine" userId="f9197dda-9845-4c2e-96a7-dbb6e3a96f7a" providerId="ADAL" clId="{C1328A36-F39D-4CC5-BEA1-7907A6B9D132}" dt="2024-01-16T04:40:06.782" v="168" actId="26606"/>
          <ac:cxnSpMkLst>
            <pc:docMk/>
            <pc:sldMk cId="88819210" sldId="264"/>
            <ac:cxnSpMk id="38" creationId="{C5025DAC-8B93-4160-B017-3A274A5828C0}"/>
          </ac:cxnSpMkLst>
        </pc:cxnChg>
      </pc:sldChg>
      <pc:sldChg chg="addSp delSp modSp mod delDesignElem">
        <pc:chgData name="Akubilla, Josephine" userId="f9197dda-9845-4c2e-96a7-dbb6e3a96f7a" providerId="ADAL" clId="{C1328A36-F39D-4CC5-BEA1-7907A6B9D132}" dt="2024-01-20T16:18:33.822" v="2359" actId="5793"/>
        <pc:sldMkLst>
          <pc:docMk/>
          <pc:sldMk cId="2219494296" sldId="265"/>
        </pc:sldMkLst>
        <pc:spChg chg="mod">
          <ac:chgData name="Akubilla, Josephine" userId="f9197dda-9845-4c2e-96a7-dbb6e3a96f7a" providerId="ADAL" clId="{C1328A36-F39D-4CC5-BEA1-7907A6B9D132}" dt="2024-01-18T16:48:32.683" v="614" actId="26606"/>
          <ac:spMkLst>
            <pc:docMk/>
            <pc:sldMk cId="2219494296" sldId="265"/>
            <ac:spMk id="2" creationId="{8543FA1A-F432-42B3-674F-C00F1451F325}"/>
          </ac:spMkLst>
        </pc:spChg>
        <pc:spChg chg="mod">
          <ac:chgData name="Akubilla, Josephine" userId="f9197dda-9845-4c2e-96a7-dbb6e3a96f7a" providerId="ADAL" clId="{C1328A36-F39D-4CC5-BEA1-7907A6B9D132}" dt="2024-01-20T16:18:33.822" v="2359" actId="5793"/>
          <ac:spMkLst>
            <pc:docMk/>
            <pc:sldMk cId="2219494296" sldId="265"/>
            <ac:spMk id="5" creationId="{645B3C66-85E5-7F35-C768-DB2A7CEDF8AD}"/>
          </ac:spMkLst>
        </pc:spChg>
        <pc:spChg chg="add del">
          <ac:chgData name="Akubilla, Josephine" userId="f9197dda-9845-4c2e-96a7-dbb6e3a96f7a" providerId="ADAL" clId="{C1328A36-F39D-4CC5-BEA1-7907A6B9D132}" dt="2024-01-16T04:52:02.302" v="232"/>
          <ac:spMkLst>
            <pc:docMk/>
            <pc:sldMk cId="2219494296" sldId="265"/>
            <ac:spMk id="1054" creationId="{416A0E3C-60E6-4F39-BC55-5F7C224E1F7C}"/>
          </ac:spMkLst>
        </pc:spChg>
        <pc:spChg chg="add del">
          <ac:chgData name="Akubilla, Josephine" userId="f9197dda-9845-4c2e-96a7-dbb6e3a96f7a" providerId="ADAL" clId="{C1328A36-F39D-4CC5-BEA1-7907A6B9D132}" dt="2024-01-16T04:52:02.302" v="232"/>
          <ac:spMkLst>
            <pc:docMk/>
            <pc:sldMk cId="2219494296" sldId="265"/>
            <ac:spMk id="1056" creationId="{08CB54FC-0B2A-4107-9A70-958B90B76585}"/>
          </ac:spMkLst>
        </pc:spChg>
        <pc:spChg chg="add del">
          <ac:chgData name="Akubilla, Josephine" userId="f9197dda-9845-4c2e-96a7-dbb6e3a96f7a" providerId="ADAL" clId="{C1328A36-F39D-4CC5-BEA1-7907A6B9D132}" dt="2024-01-16T04:52:02.302" v="232"/>
          <ac:spMkLst>
            <pc:docMk/>
            <pc:sldMk cId="2219494296" sldId="265"/>
            <ac:spMk id="1058" creationId="{9AA76026-5689-4584-8D93-D71D739E61B5}"/>
          </ac:spMkLst>
        </pc:spChg>
        <pc:spChg chg="add del">
          <ac:chgData name="Akubilla, Josephine" userId="f9197dda-9845-4c2e-96a7-dbb6e3a96f7a" providerId="ADAL" clId="{C1328A36-F39D-4CC5-BEA1-7907A6B9D132}" dt="2024-01-18T16:47:24.852" v="609" actId="26606"/>
          <ac:spMkLst>
            <pc:docMk/>
            <pc:sldMk cId="2219494296" sldId="265"/>
            <ac:spMk id="5124" creationId="{416A0E3C-60E6-4F39-BC55-5F7C224E1F7C}"/>
          </ac:spMkLst>
        </pc:spChg>
        <pc:spChg chg="add del">
          <ac:chgData name="Akubilla, Josephine" userId="f9197dda-9845-4c2e-96a7-dbb6e3a96f7a" providerId="ADAL" clId="{C1328A36-F39D-4CC5-BEA1-7907A6B9D132}" dt="2024-01-18T16:47:24.852" v="609" actId="26606"/>
          <ac:spMkLst>
            <pc:docMk/>
            <pc:sldMk cId="2219494296" sldId="265"/>
            <ac:spMk id="5126" creationId="{0AB6E427-3F73-4C06-A5D5-AE52C3883B50}"/>
          </ac:spMkLst>
        </pc:spChg>
        <pc:spChg chg="add del">
          <ac:chgData name="Akubilla, Josephine" userId="f9197dda-9845-4c2e-96a7-dbb6e3a96f7a" providerId="ADAL" clId="{C1328A36-F39D-4CC5-BEA1-7907A6B9D132}" dt="2024-01-17T18:59:26.698" v="583" actId="26606"/>
          <ac:spMkLst>
            <pc:docMk/>
            <pc:sldMk cId="2219494296" sldId="265"/>
            <ac:spMk id="5127" creationId="{416A0E3C-60E6-4F39-BC55-5F7C224E1F7C}"/>
          </ac:spMkLst>
        </pc:spChg>
        <pc:spChg chg="add del">
          <ac:chgData name="Akubilla, Josephine" userId="f9197dda-9845-4c2e-96a7-dbb6e3a96f7a" providerId="ADAL" clId="{C1328A36-F39D-4CC5-BEA1-7907A6B9D132}" dt="2024-01-18T16:47:24.852" v="609" actId="26606"/>
          <ac:spMkLst>
            <pc:docMk/>
            <pc:sldMk cId="2219494296" sldId="265"/>
            <ac:spMk id="5128" creationId="{D8C9BDAA-0390-4B39-9B5C-BC95E5120DA4}"/>
          </ac:spMkLst>
        </pc:spChg>
        <pc:spChg chg="add del">
          <ac:chgData name="Akubilla, Josephine" userId="f9197dda-9845-4c2e-96a7-dbb6e3a96f7a" providerId="ADAL" clId="{C1328A36-F39D-4CC5-BEA1-7907A6B9D132}" dt="2024-01-17T18:59:26.698" v="583" actId="26606"/>
          <ac:spMkLst>
            <pc:docMk/>
            <pc:sldMk cId="2219494296" sldId="265"/>
            <ac:spMk id="5131" creationId="{0AB6E427-3F73-4C06-A5D5-AE52C3883B50}"/>
          </ac:spMkLst>
        </pc:spChg>
        <pc:spChg chg="add del">
          <ac:chgData name="Akubilla, Josephine" userId="f9197dda-9845-4c2e-96a7-dbb6e3a96f7a" providerId="ADAL" clId="{C1328A36-F39D-4CC5-BEA1-7907A6B9D132}" dt="2024-01-18T16:47:47.582" v="611" actId="26606"/>
          <ac:spMkLst>
            <pc:docMk/>
            <pc:sldMk cId="2219494296" sldId="265"/>
            <ac:spMk id="5132" creationId="{416A0E3C-60E6-4F39-BC55-5F7C224E1F7C}"/>
          </ac:spMkLst>
        </pc:spChg>
        <pc:spChg chg="add del">
          <ac:chgData name="Akubilla, Josephine" userId="f9197dda-9845-4c2e-96a7-dbb6e3a96f7a" providerId="ADAL" clId="{C1328A36-F39D-4CC5-BEA1-7907A6B9D132}" dt="2024-01-17T18:59:26.698" v="583" actId="26606"/>
          <ac:spMkLst>
            <pc:docMk/>
            <pc:sldMk cId="2219494296" sldId="265"/>
            <ac:spMk id="5133" creationId="{D8C9BDAA-0390-4B39-9B5C-BC95E5120DA4}"/>
          </ac:spMkLst>
        </pc:spChg>
        <pc:spChg chg="add del">
          <ac:chgData name="Akubilla, Josephine" userId="f9197dda-9845-4c2e-96a7-dbb6e3a96f7a" providerId="ADAL" clId="{C1328A36-F39D-4CC5-BEA1-7907A6B9D132}" dt="2024-01-18T16:47:54.237" v="613" actId="26606"/>
          <ac:spMkLst>
            <pc:docMk/>
            <pc:sldMk cId="2219494296" sldId="265"/>
            <ac:spMk id="5134" creationId="{416A0E3C-60E6-4F39-BC55-5F7C224E1F7C}"/>
          </ac:spMkLst>
        </pc:spChg>
        <pc:spChg chg="add del">
          <ac:chgData name="Akubilla, Josephine" userId="f9197dda-9845-4c2e-96a7-dbb6e3a96f7a" providerId="ADAL" clId="{C1328A36-F39D-4CC5-BEA1-7907A6B9D132}" dt="2024-01-18T16:47:54.237" v="613" actId="26606"/>
          <ac:spMkLst>
            <pc:docMk/>
            <pc:sldMk cId="2219494296" sldId="265"/>
            <ac:spMk id="5138" creationId="{0AB6E427-3F73-4C06-A5D5-AE52C3883B50}"/>
          </ac:spMkLst>
        </pc:spChg>
        <pc:spChg chg="add del">
          <ac:chgData name="Akubilla, Josephine" userId="f9197dda-9845-4c2e-96a7-dbb6e3a96f7a" providerId="ADAL" clId="{C1328A36-F39D-4CC5-BEA1-7907A6B9D132}" dt="2024-01-18T16:47:47.582" v="611" actId="26606"/>
          <ac:spMkLst>
            <pc:docMk/>
            <pc:sldMk cId="2219494296" sldId="265"/>
            <ac:spMk id="5139" creationId="{0AB6E427-3F73-4C06-A5D5-AE52C3883B50}"/>
          </ac:spMkLst>
        </pc:spChg>
        <pc:spChg chg="add del">
          <ac:chgData name="Akubilla, Josephine" userId="f9197dda-9845-4c2e-96a7-dbb6e3a96f7a" providerId="ADAL" clId="{C1328A36-F39D-4CC5-BEA1-7907A6B9D132}" dt="2024-01-18T16:47:54.237" v="613" actId="26606"/>
          <ac:spMkLst>
            <pc:docMk/>
            <pc:sldMk cId="2219494296" sldId="265"/>
            <ac:spMk id="5140" creationId="{D8C9BDAA-0390-4B39-9B5C-BC95E5120DA4}"/>
          </ac:spMkLst>
        </pc:spChg>
        <pc:spChg chg="add del">
          <ac:chgData name="Akubilla, Josephine" userId="f9197dda-9845-4c2e-96a7-dbb6e3a96f7a" providerId="ADAL" clId="{C1328A36-F39D-4CC5-BEA1-7907A6B9D132}" dt="2024-01-18T16:47:47.582" v="611" actId="26606"/>
          <ac:spMkLst>
            <pc:docMk/>
            <pc:sldMk cId="2219494296" sldId="265"/>
            <ac:spMk id="5141" creationId="{D8C9BDAA-0390-4B39-9B5C-BC95E5120DA4}"/>
          </ac:spMkLst>
        </pc:spChg>
        <pc:spChg chg="add">
          <ac:chgData name="Akubilla, Josephine" userId="f9197dda-9845-4c2e-96a7-dbb6e3a96f7a" providerId="ADAL" clId="{C1328A36-F39D-4CC5-BEA1-7907A6B9D132}" dt="2024-01-18T16:48:32.683" v="614" actId="26606"/>
          <ac:spMkLst>
            <pc:docMk/>
            <pc:sldMk cId="2219494296" sldId="265"/>
            <ac:spMk id="5144" creationId="{416A0E3C-60E6-4F39-BC55-5F7C224E1F7C}"/>
          </ac:spMkLst>
        </pc:spChg>
        <pc:spChg chg="add">
          <ac:chgData name="Akubilla, Josephine" userId="f9197dda-9845-4c2e-96a7-dbb6e3a96f7a" providerId="ADAL" clId="{C1328A36-F39D-4CC5-BEA1-7907A6B9D132}" dt="2024-01-18T16:48:32.683" v="614" actId="26606"/>
          <ac:spMkLst>
            <pc:docMk/>
            <pc:sldMk cId="2219494296" sldId="265"/>
            <ac:spMk id="5146" creationId="{0AB6E427-3F73-4C06-A5D5-AE52C3883B50}"/>
          </ac:spMkLst>
        </pc:spChg>
        <pc:spChg chg="add">
          <ac:chgData name="Akubilla, Josephine" userId="f9197dda-9845-4c2e-96a7-dbb6e3a96f7a" providerId="ADAL" clId="{C1328A36-F39D-4CC5-BEA1-7907A6B9D132}" dt="2024-01-18T16:48:32.683" v="614" actId="26606"/>
          <ac:spMkLst>
            <pc:docMk/>
            <pc:sldMk cId="2219494296" sldId="265"/>
            <ac:spMk id="5147" creationId="{D8C9BDAA-0390-4B39-9B5C-BC95E5120DA4}"/>
          </ac:spMkLst>
        </pc:spChg>
        <pc:picChg chg="add mod">
          <ac:chgData name="Akubilla, Josephine" userId="f9197dda-9845-4c2e-96a7-dbb6e3a96f7a" providerId="ADAL" clId="{C1328A36-F39D-4CC5-BEA1-7907A6B9D132}" dt="2024-01-18T16:49:48.050" v="621" actId="1076"/>
          <ac:picMkLst>
            <pc:docMk/>
            <pc:sldMk cId="2219494296" sldId="265"/>
            <ac:picMk id="4" creationId="{99098404-2071-C7FE-6717-F870C901C775}"/>
          </ac:picMkLst>
        </pc:picChg>
        <pc:picChg chg="del mod ord">
          <ac:chgData name="Akubilla, Josephine" userId="f9197dda-9845-4c2e-96a7-dbb6e3a96f7a" providerId="ADAL" clId="{C1328A36-F39D-4CC5-BEA1-7907A6B9D132}" dt="2024-01-18T16:49:32.032" v="617" actId="478"/>
          <ac:picMkLst>
            <pc:docMk/>
            <pc:sldMk cId="2219494296" sldId="265"/>
            <ac:picMk id="5122" creationId="{A56584D6-D3FE-E0AC-5A76-71B5D5A1C077}"/>
          </ac:picMkLst>
        </pc:picChg>
        <pc:cxnChg chg="add del">
          <ac:chgData name="Akubilla, Josephine" userId="f9197dda-9845-4c2e-96a7-dbb6e3a96f7a" providerId="ADAL" clId="{C1328A36-F39D-4CC5-BEA1-7907A6B9D132}" dt="2024-01-16T04:52:02.302" v="232"/>
          <ac:cxnSpMkLst>
            <pc:docMk/>
            <pc:sldMk cId="2219494296" sldId="265"/>
            <ac:cxnSpMk id="1055" creationId="{C5025DAC-8B93-4160-B017-3A274A5828C0}"/>
          </ac:cxnSpMkLst>
        </pc:cxnChg>
        <pc:cxnChg chg="add del">
          <ac:chgData name="Akubilla, Josephine" userId="f9197dda-9845-4c2e-96a7-dbb6e3a96f7a" providerId="ADAL" clId="{C1328A36-F39D-4CC5-BEA1-7907A6B9D132}" dt="2024-01-16T04:52:02.302" v="232"/>
          <ac:cxnSpMkLst>
            <pc:docMk/>
            <pc:sldMk cId="2219494296" sldId="265"/>
            <ac:cxnSpMk id="1057" creationId="{7855A9B5-1710-4B19-B0F1-CDFDD4ED5B7E}"/>
          </ac:cxnSpMkLst>
        </pc:cxnChg>
        <pc:cxnChg chg="add del">
          <ac:chgData name="Akubilla, Josephine" userId="f9197dda-9845-4c2e-96a7-dbb6e3a96f7a" providerId="ADAL" clId="{C1328A36-F39D-4CC5-BEA1-7907A6B9D132}" dt="2024-01-18T16:47:24.852" v="609" actId="26606"/>
          <ac:cxnSpMkLst>
            <pc:docMk/>
            <pc:sldMk cId="2219494296" sldId="265"/>
            <ac:cxnSpMk id="5125" creationId="{C5025DAC-8B93-4160-B017-3A274A5828C0}"/>
          </ac:cxnSpMkLst>
        </pc:cxnChg>
        <pc:cxnChg chg="add del">
          <ac:chgData name="Akubilla, Josephine" userId="f9197dda-9845-4c2e-96a7-dbb6e3a96f7a" providerId="ADAL" clId="{C1328A36-F39D-4CC5-BEA1-7907A6B9D132}" dt="2024-01-17T18:59:26.698" v="583" actId="26606"/>
          <ac:cxnSpMkLst>
            <pc:docMk/>
            <pc:sldMk cId="2219494296" sldId="265"/>
            <ac:cxnSpMk id="5129" creationId="{C5025DAC-8B93-4160-B017-3A274A5828C0}"/>
          </ac:cxnSpMkLst>
        </pc:cxnChg>
        <pc:cxnChg chg="add del">
          <ac:chgData name="Akubilla, Josephine" userId="f9197dda-9845-4c2e-96a7-dbb6e3a96f7a" providerId="ADAL" clId="{C1328A36-F39D-4CC5-BEA1-7907A6B9D132}" dt="2024-01-18T16:47:24.852" v="609" actId="26606"/>
          <ac:cxnSpMkLst>
            <pc:docMk/>
            <pc:sldMk cId="2219494296" sldId="265"/>
            <ac:cxnSpMk id="5130" creationId="{E04A321A-A039-4720-87B4-66A4210E0D57}"/>
          </ac:cxnSpMkLst>
        </pc:cxnChg>
        <pc:cxnChg chg="add del">
          <ac:chgData name="Akubilla, Josephine" userId="f9197dda-9845-4c2e-96a7-dbb6e3a96f7a" providerId="ADAL" clId="{C1328A36-F39D-4CC5-BEA1-7907A6B9D132}" dt="2024-01-17T18:59:26.698" v="583" actId="26606"/>
          <ac:cxnSpMkLst>
            <pc:docMk/>
            <pc:sldMk cId="2219494296" sldId="265"/>
            <ac:cxnSpMk id="5135" creationId="{E04A321A-A039-4720-87B4-66A4210E0D57}"/>
          </ac:cxnSpMkLst>
        </pc:cxnChg>
        <pc:cxnChg chg="add del">
          <ac:chgData name="Akubilla, Josephine" userId="f9197dda-9845-4c2e-96a7-dbb6e3a96f7a" providerId="ADAL" clId="{C1328A36-F39D-4CC5-BEA1-7907A6B9D132}" dt="2024-01-18T16:47:54.237" v="613" actId="26606"/>
          <ac:cxnSpMkLst>
            <pc:docMk/>
            <pc:sldMk cId="2219494296" sldId="265"/>
            <ac:cxnSpMk id="5136" creationId="{C5025DAC-8B93-4160-B017-3A274A5828C0}"/>
          </ac:cxnSpMkLst>
        </pc:cxnChg>
        <pc:cxnChg chg="add del">
          <ac:chgData name="Akubilla, Josephine" userId="f9197dda-9845-4c2e-96a7-dbb6e3a96f7a" providerId="ADAL" clId="{C1328A36-F39D-4CC5-BEA1-7907A6B9D132}" dt="2024-01-18T16:47:47.582" v="611" actId="26606"/>
          <ac:cxnSpMkLst>
            <pc:docMk/>
            <pc:sldMk cId="2219494296" sldId="265"/>
            <ac:cxnSpMk id="5137" creationId="{C5025DAC-8B93-4160-B017-3A274A5828C0}"/>
          </ac:cxnSpMkLst>
        </pc:cxnChg>
        <pc:cxnChg chg="add del">
          <ac:chgData name="Akubilla, Josephine" userId="f9197dda-9845-4c2e-96a7-dbb6e3a96f7a" providerId="ADAL" clId="{C1328A36-F39D-4CC5-BEA1-7907A6B9D132}" dt="2024-01-18T16:47:54.237" v="613" actId="26606"/>
          <ac:cxnSpMkLst>
            <pc:docMk/>
            <pc:sldMk cId="2219494296" sldId="265"/>
            <ac:cxnSpMk id="5142" creationId="{E04A321A-A039-4720-87B4-66A4210E0D57}"/>
          </ac:cxnSpMkLst>
        </pc:cxnChg>
        <pc:cxnChg chg="add del">
          <ac:chgData name="Akubilla, Josephine" userId="f9197dda-9845-4c2e-96a7-dbb6e3a96f7a" providerId="ADAL" clId="{C1328A36-F39D-4CC5-BEA1-7907A6B9D132}" dt="2024-01-18T16:47:47.582" v="611" actId="26606"/>
          <ac:cxnSpMkLst>
            <pc:docMk/>
            <pc:sldMk cId="2219494296" sldId="265"/>
            <ac:cxnSpMk id="5143" creationId="{E04A321A-A039-4720-87B4-66A4210E0D57}"/>
          </ac:cxnSpMkLst>
        </pc:cxnChg>
        <pc:cxnChg chg="add">
          <ac:chgData name="Akubilla, Josephine" userId="f9197dda-9845-4c2e-96a7-dbb6e3a96f7a" providerId="ADAL" clId="{C1328A36-F39D-4CC5-BEA1-7907A6B9D132}" dt="2024-01-18T16:48:32.683" v="614" actId="26606"/>
          <ac:cxnSpMkLst>
            <pc:docMk/>
            <pc:sldMk cId="2219494296" sldId="265"/>
            <ac:cxnSpMk id="5145" creationId="{C5025DAC-8B93-4160-B017-3A274A5828C0}"/>
          </ac:cxnSpMkLst>
        </pc:cxnChg>
        <pc:cxnChg chg="add">
          <ac:chgData name="Akubilla, Josephine" userId="f9197dda-9845-4c2e-96a7-dbb6e3a96f7a" providerId="ADAL" clId="{C1328A36-F39D-4CC5-BEA1-7907A6B9D132}" dt="2024-01-18T16:48:32.683" v="614" actId="26606"/>
          <ac:cxnSpMkLst>
            <pc:docMk/>
            <pc:sldMk cId="2219494296" sldId="265"/>
            <ac:cxnSpMk id="5148" creationId="{E04A321A-A039-4720-87B4-66A4210E0D57}"/>
          </ac:cxnSpMkLst>
        </pc:cxnChg>
      </pc:sldChg>
      <pc:sldChg chg="addSp modSp new mod ord">
        <pc:chgData name="Akubilla, Josephine" userId="f9197dda-9845-4c2e-96a7-dbb6e3a96f7a" providerId="ADAL" clId="{C1328A36-F39D-4CC5-BEA1-7907A6B9D132}" dt="2024-01-17T17:56:47.676" v="483"/>
        <pc:sldMkLst>
          <pc:docMk/>
          <pc:sldMk cId="3673883891" sldId="266"/>
        </pc:sldMkLst>
        <pc:spChg chg="add mod">
          <ac:chgData name="Akubilla, Josephine" userId="f9197dda-9845-4c2e-96a7-dbb6e3a96f7a" providerId="ADAL" clId="{C1328A36-F39D-4CC5-BEA1-7907A6B9D132}" dt="2024-01-11T16:40:21.252" v="118" actId="1076"/>
          <ac:spMkLst>
            <pc:docMk/>
            <pc:sldMk cId="3673883891" sldId="266"/>
            <ac:spMk id="2" creationId="{B693DB0F-FE70-DA73-A5D1-B99A5A1CF786}"/>
          </ac:spMkLst>
        </pc:spChg>
        <pc:picChg chg="add mod">
          <ac:chgData name="Akubilla, Josephine" userId="f9197dda-9845-4c2e-96a7-dbb6e3a96f7a" providerId="ADAL" clId="{C1328A36-F39D-4CC5-BEA1-7907A6B9D132}" dt="2024-01-11T16:57:27.560" v="133" actId="1076"/>
          <ac:picMkLst>
            <pc:docMk/>
            <pc:sldMk cId="3673883891" sldId="266"/>
            <ac:picMk id="4" creationId="{8748708B-6A51-F8AE-3CF1-9DB86A48D5C8}"/>
          </ac:picMkLst>
        </pc:picChg>
        <pc:picChg chg="add mod">
          <ac:chgData name="Akubilla, Josephine" userId="f9197dda-9845-4c2e-96a7-dbb6e3a96f7a" providerId="ADAL" clId="{C1328A36-F39D-4CC5-BEA1-7907A6B9D132}" dt="2024-01-11T16:57:24.286" v="132" actId="1076"/>
          <ac:picMkLst>
            <pc:docMk/>
            <pc:sldMk cId="3673883891" sldId="266"/>
            <ac:picMk id="6" creationId="{41BFDBC2-7C25-D530-EBA8-1C140B1FE985}"/>
          </ac:picMkLst>
        </pc:picChg>
        <pc:picChg chg="add mod">
          <ac:chgData name="Akubilla, Josephine" userId="f9197dda-9845-4c2e-96a7-dbb6e3a96f7a" providerId="ADAL" clId="{C1328A36-F39D-4CC5-BEA1-7907A6B9D132}" dt="2024-01-11T17:16:11.760" v="155" actId="1076"/>
          <ac:picMkLst>
            <pc:docMk/>
            <pc:sldMk cId="3673883891" sldId="266"/>
            <ac:picMk id="8" creationId="{A6DF9EAB-311F-08DA-AC8C-BB0CCEEE38A7}"/>
          </ac:picMkLst>
        </pc:picChg>
        <pc:picChg chg="add mod">
          <ac:chgData name="Akubilla, Josephine" userId="f9197dda-9845-4c2e-96a7-dbb6e3a96f7a" providerId="ADAL" clId="{C1328A36-F39D-4CC5-BEA1-7907A6B9D132}" dt="2024-01-11T17:13:55.729" v="137" actId="1076"/>
          <ac:picMkLst>
            <pc:docMk/>
            <pc:sldMk cId="3673883891" sldId="266"/>
            <ac:picMk id="10" creationId="{CC39FD29-1C10-1F39-5BDB-E7A71A0877F3}"/>
          </ac:picMkLst>
        </pc:picChg>
        <pc:picChg chg="add mod">
          <ac:chgData name="Akubilla, Josephine" userId="f9197dda-9845-4c2e-96a7-dbb6e3a96f7a" providerId="ADAL" clId="{C1328A36-F39D-4CC5-BEA1-7907A6B9D132}" dt="2024-01-11T17:16:15.361" v="156" actId="1076"/>
          <ac:picMkLst>
            <pc:docMk/>
            <pc:sldMk cId="3673883891" sldId="266"/>
            <ac:picMk id="12" creationId="{E9617CCB-CAFF-E922-E75A-520CA3AF6CA9}"/>
          </ac:picMkLst>
        </pc:picChg>
      </pc:sldChg>
      <pc:sldChg chg="addSp modSp new mod">
        <pc:chgData name="Akubilla, Josephine" userId="f9197dda-9845-4c2e-96a7-dbb6e3a96f7a" providerId="ADAL" clId="{C1328A36-F39D-4CC5-BEA1-7907A6B9D132}" dt="2024-01-11T16:32:46.124" v="113" actId="14100"/>
        <pc:sldMkLst>
          <pc:docMk/>
          <pc:sldMk cId="431443091" sldId="267"/>
        </pc:sldMkLst>
        <pc:spChg chg="add mod">
          <ac:chgData name="Akubilla, Josephine" userId="f9197dda-9845-4c2e-96a7-dbb6e3a96f7a" providerId="ADAL" clId="{C1328A36-F39D-4CC5-BEA1-7907A6B9D132}" dt="2024-01-11T16:32:46.124" v="113" actId="14100"/>
          <ac:spMkLst>
            <pc:docMk/>
            <pc:sldMk cId="431443091" sldId="267"/>
            <ac:spMk id="2" creationId="{F61B12E0-7489-D2D2-5668-27DF8E34D79F}"/>
          </ac:spMkLst>
        </pc:spChg>
        <pc:picChg chg="add mod">
          <ac:chgData name="Akubilla, Josephine" userId="f9197dda-9845-4c2e-96a7-dbb6e3a96f7a" providerId="ADAL" clId="{C1328A36-F39D-4CC5-BEA1-7907A6B9D132}" dt="2024-01-11T16:31:30.372" v="65" actId="1076"/>
          <ac:picMkLst>
            <pc:docMk/>
            <pc:sldMk cId="431443091" sldId="267"/>
            <ac:picMk id="7170" creationId="{0C080292-1170-EF72-7EB5-8C61FD72007B}"/>
          </ac:picMkLst>
        </pc:picChg>
        <pc:picChg chg="add mod">
          <ac:chgData name="Akubilla, Josephine" userId="f9197dda-9845-4c2e-96a7-dbb6e3a96f7a" providerId="ADAL" clId="{C1328A36-F39D-4CC5-BEA1-7907A6B9D132}" dt="2024-01-11T16:32:11.970" v="71" actId="1076"/>
          <ac:picMkLst>
            <pc:docMk/>
            <pc:sldMk cId="431443091" sldId="267"/>
            <ac:picMk id="7172" creationId="{DA60686C-E099-630B-1D87-0CEED4E6102D}"/>
          </ac:picMkLst>
        </pc:picChg>
      </pc:sldChg>
      <pc:sldChg chg="addSp delSp modSp new del mod ord">
        <pc:chgData name="Akubilla, Josephine" userId="f9197dda-9845-4c2e-96a7-dbb6e3a96f7a" providerId="ADAL" clId="{C1328A36-F39D-4CC5-BEA1-7907A6B9D132}" dt="2024-01-20T15:26:19.206" v="2149" actId="2696"/>
        <pc:sldMkLst>
          <pc:docMk/>
          <pc:sldMk cId="1387189765" sldId="268"/>
        </pc:sldMkLst>
        <pc:spChg chg="add mod">
          <ac:chgData name="Akubilla, Josephine" userId="f9197dda-9845-4c2e-96a7-dbb6e3a96f7a" providerId="ADAL" clId="{C1328A36-F39D-4CC5-BEA1-7907A6B9D132}" dt="2024-01-17T17:34:56.860" v="390" actId="20577"/>
          <ac:spMkLst>
            <pc:docMk/>
            <pc:sldMk cId="1387189765" sldId="268"/>
            <ac:spMk id="2" creationId="{F4AC28A9-7E8D-69BA-EEFE-4540FFED43CB}"/>
          </ac:spMkLst>
        </pc:spChg>
        <pc:picChg chg="add del mod">
          <ac:chgData name="Akubilla, Josephine" userId="f9197dda-9845-4c2e-96a7-dbb6e3a96f7a" providerId="ADAL" clId="{C1328A36-F39D-4CC5-BEA1-7907A6B9D132}" dt="2024-01-20T15:14:19.515" v="2084" actId="21"/>
          <ac:picMkLst>
            <pc:docMk/>
            <pc:sldMk cId="1387189765" sldId="268"/>
            <ac:picMk id="4" creationId="{FA7123D5-B282-02D3-189D-707253176602}"/>
          </ac:picMkLst>
        </pc:picChg>
      </pc:sldChg>
      <pc:sldChg chg="addSp delSp modSp add mod setBg setClrOvrMap">
        <pc:chgData name="Akubilla, Josephine" userId="f9197dda-9845-4c2e-96a7-dbb6e3a96f7a" providerId="ADAL" clId="{C1328A36-F39D-4CC5-BEA1-7907A6B9D132}" dt="2024-01-20T20:01:44.580" v="4158" actId="20577"/>
        <pc:sldMkLst>
          <pc:docMk/>
          <pc:sldMk cId="2571006421" sldId="269"/>
        </pc:sldMkLst>
        <pc:spChg chg="del mod">
          <ac:chgData name="Akubilla, Josephine" userId="f9197dda-9845-4c2e-96a7-dbb6e3a96f7a" providerId="ADAL" clId="{C1328A36-F39D-4CC5-BEA1-7907A6B9D132}" dt="2024-01-16T04:41:10.501" v="177" actId="478"/>
          <ac:spMkLst>
            <pc:docMk/>
            <pc:sldMk cId="2571006421" sldId="269"/>
            <ac:spMk id="5" creationId="{03F4DBB2-A081-E7BC-C173-0A5C460E375D}"/>
          </ac:spMkLst>
        </pc:spChg>
        <pc:spChg chg="add del">
          <ac:chgData name="Akubilla, Josephine" userId="f9197dda-9845-4c2e-96a7-dbb6e3a96f7a" providerId="ADAL" clId="{C1328A36-F39D-4CC5-BEA1-7907A6B9D132}" dt="2024-01-16T04:50:07.042" v="216" actId="26606"/>
          <ac:spMkLst>
            <pc:docMk/>
            <pc:sldMk cId="2571006421" sldId="269"/>
            <ac:spMk id="48" creationId="{652BD35A-BC99-4831-A358-06E2CEB96697}"/>
          </ac:spMkLst>
        </pc:spChg>
        <pc:spChg chg="add del">
          <ac:chgData name="Akubilla, Josephine" userId="f9197dda-9845-4c2e-96a7-dbb6e3a96f7a" providerId="ADAL" clId="{C1328A36-F39D-4CC5-BEA1-7907A6B9D132}" dt="2024-01-16T04:50:07.042" v="216" actId="26606"/>
          <ac:spMkLst>
            <pc:docMk/>
            <pc:sldMk cId="2571006421" sldId="269"/>
            <ac:spMk id="49" creationId="{B76E24C1-2968-40DC-A36E-F6B85F0F0752}"/>
          </ac:spMkLst>
        </pc:spChg>
        <pc:spChg chg="add del">
          <ac:chgData name="Akubilla, Josephine" userId="f9197dda-9845-4c2e-96a7-dbb6e3a96f7a" providerId="ADAL" clId="{C1328A36-F39D-4CC5-BEA1-7907A6B9D132}" dt="2024-01-16T04:49:59.810" v="214" actId="26606"/>
          <ac:spMkLst>
            <pc:docMk/>
            <pc:sldMk cId="2571006421" sldId="269"/>
            <ac:spMk id="51" creationId="{41497DE5-0939-4D1D-9350-0C5E1B209C68}"/>
          </ac:spMkLst>
        </pc:spChg>
        <pc:spChg chg="add del">
          <ac:chgData name="Akubilla, Josephine" userId="f9197dda-9845-4c2e-96a7-dbb6e3a96f7a" providerId="ADAL" clId="{C1328A36-F39D-4CC5-BEA1-7907A6B9D132}" dt="2024-01-16T04:49:59.810" v="214" actId="26606"/>
          <ac:spMkLst>
            <pc:docMk/>
            <pc:sldMk cId="2571006421" sldId="269"/>
            <ac:spMk id="53" creationId="{5CCC70ED-6C63-4537-B7EB-51990D6C0A6F}"/>
          </ac:spMkLst>
        </pc:spChg>
        <pc:spChg chg="add del">
          <ac:chgData name="Akubilla, Josephine" userId="f9197dda-9845-4c2e-96a7-dbb6e3a96f7a" providerId="ADAL" clId="{C1328A36-F39D-4CC5-BEA1-7907A6B9D132}" dt="2024-01-16T04:49:59.810" v="214" actId="26606"/>
          <ac:spMkLst>
            <pc:docMk/>
            <pc:sldMk cId="2571006421" sldId="269"/>
            <ac:spMk id="55" creationId="{B76E24C1-2968-40DC-A36E-F6B85F0F0752}"/>
          </ac:spMkLst>
        </pc:spChg>
        <pc:graphicFrameChg chg="add mod modGraphic">
          <ac:chgData name="Akubilla, Josephine" userId="f9197dda-9845-4c2e-96a7-dbb6e3a96f7a" providerId="ADAL" clId="{C1328A36-F39D-4CC5-BEA1-7907A6B9D132}" dt="2024-01-20T16:28:32.158" v="2414" actId="14100"/>
          <ac:graphicFrameMkLst>
            <pc:docMk/>
            <pc:sldMk cId="2571006421" sldId="269"/>
            <ac:graphicFrameMk id="2" creationId="{D6D85E8D-E07C-C95F-0329-AD909E7FFAE5}"/>
          </ac:graphicFrameMkLst>
        </pc:graphicFrameChg>
        <pc:graphicFrameChg chg="mod modGraphic">
          <ac:chgData name="Akubilla, Josephine" userId="f9197dda-9845-4c2e-96a7-dbb6e3a96f7a" providerId="ADAL" clId="{C1328A36-F39D-4CC5-BEA1-7907A6B9D132}" dt="2024-01-20T20:01:44.580" v="4158" actId="20577"/>
          <ac:graphicFrameMkLst>
            <pc:docMk/>
            <pc:sldMk cId="2571006421" sldId="269"/>
            <ac:graphicFrameMk id="46" creationId="{41017A4D-764B-C02A-8D2F-61BB29D0F4AB}"/>
          </ac:graphicFrameMkLst>
        </pc:graphicFrameChg>
      </pc:sldChg>
      <pc:sldChg chg="add del">
        <pc:chgData name="Akubilla, Josephine" userId="f9197dda-9845-4c2e-96a7-dbb6e3a96f7a" providerId="ADAL" clId="{C1328A36-F39D-4CC5-BEA1-7907A6B9D132}" dt="2024-01-19T07:37:27.382" v="1415" actId="2696"/>
        <pc:sldMkLst>
          <pc:docMk/>
          <pc:sldMk cId="700860311" sldId="270"/>
        </pc:sldMkLst>
      </pc:sldChg>
      <pc:sldChg chg="addSp delSp modSp add mod">
        <pc:chgData name="Akubilla, Josephine" userId="f9197dda-9845-4c2e-96a7-dbb6e3a96f7a" providerId="ADAL" clId="{C1328A36-F39D-4CC5-BEA1-7907A6B9D132}" dt="2024-01-20T16:37:25.363" v="2453" actId="14100"/>
        <pc:sldMkLst>
          <pc:docMk/>
          <pc:sldMk cId="3374514589" sldId="271"/>
        </pc:sldMkLst>
        <pc:spChg chg="mod">
          <ac:chgData name="Akubilla, Josephine" userId="f9197dda-9845-4c2e-96a7-dbb6e3a96f7a" providerId="ADAL" clId="{C1328A36-F39D-4CC5-BEA1-7907A6B9D132}" dt="2024-01-17T17:05:30.133" v="302" actId="20577"/>
          <ac:spMkLst>
            <pc:docMk/>
            <pc:sldMk cId="3374514589" sldId="271"/>
            <ac:spMk id="2" creationId="{F4AC28A9-7E8D-69BA-EEFE-4540FFED43CB}"/>
          </ac:spMkLst>
        </pc:spChg>
        <pc:spChg chg="add mod">
          <ac:chgData name="Akubilla, Josephine" userId="f9197dda-9845-4c2e-96a7-dbb6e3a96f7a" providerId="ADAL" clId="{C1328A36-F39D-4CC5-BEA1-7907A6B9D132}" dt="2024-01-20T16:21:04.093" v="2371" actId="2711"/>
          <ac:spMkLst>
            <pc:docMk/>
            <pc:sldMk cId="3374514589" sldId="271"/>
            <ac:spMk id="8" creationId="{B052870F-139A-75DE-B316-97B637E10FF5}"/>
          </ac:spMkLst>
        </pc:spChg>
        <pc:picChg chg="add mod">
          <ac:chgData name="Akubilla, Josephine" userId="f9197dda-9845-4c2e-96a7-dbb6e3a96f7a" providerId="ADAL" clId="{C1328A36-F39D-4CC5-BEA1-7907A6B9D132}" dt="2024-01-20T16:37:25.363" v="2453" actId="14100"/>
          <ac:picMkLst>
            <pc:docMk/>
            <pc:sldMk cId="3374514589" sldId="271"/>
            <ac:picMk id="4" creationId="{4AA21366-9637-B6FD-32E8-800619769FD1}"/>
          </ac:picMkLst>
        </pc:picChg>
        <pc:picChg chg="add del">
          <ac:chgData name="Akubilla, Josephine" userId="f9197dda-9845-4c2e-96a7-dbb6e3a96f7a" providerId="ADAL" clId="{C1328A36-F39D-4CC5-BEA1-7907A6B9D132}" dt="2024-01-19T05:13:48.971" v="1004" actId="22"/>
          <ac:picMkLst>
            <pc:docMk/>
            <pc:sldMk cId="3374514589" sldId="271"/>
            <ac:picMk id="5" creationId="{B7743952-C57F-1828-463F-06B3116360CA}"/>
          </ac:picMkLst>
        </pc:picChg>
        <pc:picChg chg="add mod">
          <ac:chgData name="Akubilla, Josephine" userId="f9197dda-9845-4c2e-96a7-dbb6e3a96f7a" providerId="ADAL" clId="{C1328A36-F39D-4CC5-BEA1-7907A6B9D132}" dt="2024-01-20T16:37:09.483" v="2450" actId="14100"/>
          <ac:picMkLst>
            <pc:docMk/>
            <pc:sldMk cId="3374514589" sldId="271"/>
            <ac:picMk id="6" creationId="{A86ADD51-7DB5-507A-796C-314301F86C28}"/>
          </ac:picMkLst>
        </pc:picChg>
        <pc:picChg chg="add del mod">
          <ac:chgData name="Akubilla, Josephine" userId="f9197dda-9845-4c2e-96a7-dbb6e3a96f7a" providerId="ADAL" clId="{C1328A36-F39D-4CC5-BEA1-7907A6B9D132}" dt="2024-01-17T17:10:23.823" v="308" actId="478"/>
          <ac:picMkLst>
            <pc:docMk/>
            <pc:sldMk cId="3374514589" sldId="271"/>
            <ac:picMk id="8" creationId="{0024DC26-D24A-BB19-B63C-8325B17A11EB}"/>
          </ac:picMkLst>
        </pc:picChg>
        <pc:picChg chg="add del mod">
          <ac:chgData name="Akubilla, Josephine" userId="f9197dda-9845-4c2e-96a7-dbb6e3a96f7a" providerId="ADAL" clId="{C1328A36-F39D-4CC5-BEA1-7907A6B9D132}" dt="2024-01-20T16:37:02.224" v="2449" actId="478"/>
          <ac:picMkLst>
            <pc:docMk/>
            <pc:sldMk cId="3374514589" sldId="271"/>
            <ac:picMk id="10" creationId="{8C34354C-8601-3F33-8EB4-91AB81F23D0A}"/>
          </ac:picMkLst>
        </pc:picChg>
      </pc:sldChg>
      <pc:sldChg chg="addSp modSp add mod setBg setClrOvrMap">
        <pc:chgData name="Akubilla, Josephine" userId="f9197dda-9845-4c2e-96a7-dbb6e3a96f7a" providerId="ADAL" clId="{C1328A36-F39D-4CC5-BEA1-7907A6B9D132}" dt="2024-01-17T17:16:51.903" v="347" actId="1076"/>
        <pc:sldMkLst>
          <pc:docMk/>
          <pc:sldMk cId="2651708049" sldId="272"/>
        </pc:sldMkLst>
        <pc:spChg chg="mod ord">
          <ac:chgData name="Akubilla, Josephine" userId="f9197dda-9845-4c2e-96a7-dbb6e3a96f7a" providerId="ADAL" clId="{C1328A36-F39D-4CC5-BEA1-7907A6B9D132}" dt="2024-01-17T17:16:51.903" v="347" actId="1076"/>
          <ac:spMkLst>
            <pc:docMk/>
            <pc:sldMk cId="2651708049" sldId="272"/>
            <ac:spMk id="2" creationId="{F4AC28A9-7E8D-69BA-EEFE-4540FFED43CB}"/>
          </ac:spMkLst>
        </pc:spChg>
        <pc:spChg chg="add">
          <ac:chgData name="Akubilla, Josephine" userId="f9197dda-9845-4c2e-96a7-dbb6e3a96f7a" providerId="ADAL" clId="{C1328A36-F39D-4CC5-BEA1-7907A6B9D132}" dt="2024-01-17T17:16:11.797" v="310" actId="26606"/>
          <ac:spMkLst>
            <pc:docMk/>
            <pc:sldMk cId="2651708049" sldId="272"/>
            <ac:spMk id="11271" creationId="{39E3965E-AC41-4711-9D10-E25ABB132D86}"/>
          </ac:spMkLst>
        </pc:spChg>
        <pc:spChg chg="add">
          <ac:chgData name="Akubilla, Josephine" userId="f9197dda-9845-4c2e-96a7-dbb6e3a96f7a" providerId="ADAL" clId="{C1328A36-F39D-4CC5-BEA1-7907A6B9D132}" dt="2024-01-17T17:16:11.797" v="310" actId="26606"/>
          <ac:spMkLst>
            <pc:docMk/>
            <pc:sldMk cId="2651708049" sldId="272"/>
            <ac:spMk id="11275" creationId="{6482F060-A4AF-4E0B-B364-7C6BA4AE9C03}"/>
          </ac:spMkLst>
        </pc:spChg>
        <pc:picChg chg="add mod">
          <ac:chgData name="Akubilla, Josephine" userId="f9197dda-9845-4c2e-96a7-dbb6e3a96f7a" providerId="ADAL" clId="{C1328A36-F39D-4CC5-BEA1-7907A6B9D132}" dt="2024-01-17T17:16:11.797" v="310" actId="26606"/>
          <ac:picMkLst>
            <pc:docMk/>
            <pc:sldMk cId="2651708049" sldId="272"/>
            <ac:picMk id="11266" creationId="{C6C7C2EF-5C7F-6A48-2B10-5D8641EC9C8A}"/>
          </ac:picMkLst>
        </pc:picChg>
        <pc:cxnChg chg="add">
          <ac:chgData name="Akubilla, Josephine" userId="f9197dda-9845-4c2e-96a7-dbb6e3a96f7a" providerId="ADAL" clId="{C1328A36-F39D-4CC5-BEA1-7907A6B9D132}" dt="2024-01-17T17:16:11.797" v="310" actId="26606"/>
          <ac:cxnSpMkLst>
            <pc:docMk/>
            <pc:sldMk cId="2651708049" sldId="272"/>
            <ac:cxnSpMk id="11273" creationId="{1F5DC8C3-BA5F-4EED-BB9A-A14272BD82A1}"/>
          </ac:cxnSpMkLst>
        </pc:cxnChg>
        <pc:cxnChg chg="add">
          <ac:chgData name="Akubilla, Josephine" userId="f9197dda-9845-4c2e-96a7-dbb6e3a96f7a" providerId="ADAL" clId="{C1328A36-F39D-4CC5-BEA1-7907A6B9D132}" dt="2024-01-17T17:16:11.797" v="310" actId="26606"/>
          <ac:cxnSpMkLst>
            <pc:docMk/>
            <pc:sldMk cId="2651708049" sldId="272"/>
            <ac:cxnSpMk id="11277" creationId="{B9EB6DAA-2F0C-43D5-A577-15D5D2C4E3F5}"/>
          </ac:cxnSpMkLst>
        </pc:cxnChg>
      </pc:sldChg>
      <pc:sldChg chg="addSp delSp modSp add mod ord">
        <pc:chgData name="Akubilla, Josephine" userId="f9197dda-9845-4c2e-96a7-dbb6e3a96f7a" providerId="ADAL" clId="{C1328A36-F39D-4CC5-BEA1-7907A6B9D132}" dt="2024-01-20T15:25:50.456" v="2144"/>
        <pc:sldMkLst>
          <pc:docMk/>
          <pc:sldMk cId="1942879956" sldId="273"/>
        </pc:sldMkLst>
        <pc:spChg chg="mod">
          <ac:chgData name="Akubilla, Josephine" userId="f9197dda-9845-4c2e-96a7-dbb6e3a96f7a" providerId="ADAL" clId="{C1328A36-F39D-4CC5-BEA1-7907A6B9D132}" dt="2024-01-19T06:27:47.784" v="1167" actId="27636"/>
          <ac:spMkLst>
            <pc:docMk/>
            <pc:sldMk cId="1942879956" sldId="273"/>
            <ac:spMk id="2" creationId="{F4AC28A9-7E8D-69BA-EEFE-4540FFED43CB}"/>
          </ac:spMkLst>
        </pc:spChg>
        <pc:picChg chg="del">
          <ac:chgData name="Akubilla, Josephine" userId="f9197dda-9845-4c2e-96a7-dbb6e3a96f7a" providerId="ADAL" clId="{C1328A36-F39D-4CC5-BEA1-7907A6B9D132}" dt="2024-01-17T17:25:46.832" v="349" actId="478"/>
          <ac:picMkLst>
            <pc:docMk/>
            <pc:sldMk cId="1942879956" sldId="273"/>
            <ac:picMk id="4" creationId="{4AA21366-9637-B6FD-32E8-800619769FD1}"/>
          </ac:picMkLst>
        </pc:picChg>
        <pc:picChg chg="add mod">
          <ac:chgData name="Akubilla, Josephine" userId="f9197dda-9845-4c2e-96a7-dbb6e3a96f7a" providerId="ADAL" clId="{C1328A36-F39D-4CC5-BEA1-7907A6B9D132}" dt="2024-01-20T15:16:38.043" v="2124" actId="14100"/>
          <ac:picMkLst>
            <pc:docMk/>
            <pc:sldMk cId="1942879956" sldId="273"/>
            <ac:picMk id="5" creationId="{6155149D-CF67-189A-47A1-74E538840F78}"/>
          </ac:picMkLst>
        </pc:picChg>
        <pc:picChg chg="del">
          <ac:chgData name="Akubilla, Josephine" userId="f9197dda-9845-4c2e-96a7-dbb6e3a96f7a" providerId="ADAL" clId="{C1328A36-F39D-4CC5-BEA1-7907A6B9D132}" dt="2024-01-17T17:27:27.822" v="355" actId="478"/>
          <ac:picMkLst>
            <pc:docMk/>
            <pc:sldMk cId="1942879956" sldId="273"/>
            <ac:picMk id="6" creationId="{A86ADD51-7DB5-507A-796C-314301F86C28}"/>
          </ac:picMkLst>
        </pc:picChg>
        <pc:picChg chg="add mod">
          <ac:chgData name="Akubilla, Josephine" userId="f9197dda-9845-4c2e-96a7-dbb6e3a96f7a" providerId="ADAL" clId="{C1328A36-F39D-4CC5-BEA1-7907A6B9D132}" dt="2024-01-20T15:16:57.010" v="2126" actId="14100"/>
          <ac:picMkLst>
            <pc:docMk/>
            <pc:sldMk cId="1942879956" sldId="273"/>
            <ac:picMk id="8" creationId="{C000A797-0C4F-6F6F-8C6B-DF4FDDDDC0C3}"/>
          </ac:picMkLst>
        </pc:picChg>
        <pc:picChg chg="add mod">
          <ac:chgData name="Akubilla, Josephine" userId="f9197dda-9845-4c2e-96a7-dbb6e3a96f7a" providerId="ADAL" clId="{C1328A36-F39D-4CC5-BEA1-7907A6B9D132}" dt="2024-01-20T15:16:47.389" v="2125" actId="1076"/>
          <ac:picMkLst>
            <pc:docMk/>
            <pc:sldMk cId="1942879956" sldId="273"/>
            <ac:picMk id="10" creationId="{87B5F34F-630E-0E4F-90EA-BE71B39AE479}"/>
          </ac:picMkLst>
        </pc:picChg>
        <pc:picChg chg="add mod">
          <ac:chgData name="Akubilla, Josephine" userId="f9197dda-9845-4c2e-96a7-dbb6e3a96f7a" providerId="ADAL" clId="{C1328A36-F39D-4CC5-BEA1-7907A6B9D132}" dt="2024-01-20T15:17:06.057" v="2128" actId="14100"/>
          <ac:picMkLst>
            <pc:docMk/>
            <pc:sldMk cId="1942879956" sldId="273"/>
            <ac:picMk id="12" creationId="{6DF971A5-018D-EDF2-8DC8-BBDE8A202A4B}"/>
          </ac:picMkLst>
        </pc:picChg>
      </pc:sldChg>
      <pc:sldChg chg="addSp delSp modSp add mod ord">
        <pc:chgData name="Akubilla, Josephine" userId="f9197dda-9845-4c2e-96a7-dbb6e3a96f7a" providerId="ADAL" clId="{C1328A36-F39D-4CC5-BEA1-7907A6B9D132}" dt="2024-01-20T15:25:53.050" v="2146"/>
        <pc:sldMkLst>
          <pc:docMk/>
          <pc:sldMk cId="1877731072" sldId="274"/>
        </pc:sldMkLst>
        <pc:spChg chg="mod">
          <ac:chgData name="Akubilla, Josephine" userId="f9197dda-9845-4c2e-96a7-dbb6e3a96f7a" providerId="ADAL" clId="{C1328A36-F39D-4CC5-BEA1-7907A6B9D132}" dt="2024-01-20T07:09:46.612" v="2027" actId="20577"/>
          <ac:spMkLst>
            <pc:docMk/>
            <pc:sldMk cId="1877731072" sldId="274"/>
            <ac:spMk id="2" creationId="{F4AC28A9-7E8D-69BA-EEFE-4540FFED43CB}"/>
          </ac:spMkLst>
        </pc:spChg>
        <pc:picChg chg="add mod">
          <ac:chgData name="Akubilla, Josephine" userId="f9197dda-9845-4c2e-96a7-dbb6e3a96f7a" providerId="ADAL" clId="{C1328A36-F39D-4CC5-BEA1-7907A6B9D132}" dt="2024-01-20T15:17:26.624" v="2131" actId="14100"/>
          <ac:picMkLst>
            <pc:docMk/>
            <pc:sldMk cId="1877731072" sldId="274"/>
            <ac:picMk id="4" creationId="{350C9052-D02C-FC21-4647-D613EB9A8E4A}"/>
          </ac:picMkLst>
        </pc:picChg>
        <pc:picChg chg="del">
          <ac:chgData name="Akubilla, Josephine" userId="f9197dda-9845-4c2e-96a7-dbb6e3a96f7a" providerId="ADAL" clId="{C1328A36-F39D-4CC5-BEA1-7907A6B9D132}" dt="2024-01-17T17:39:20.191" v="409" actId="478"/>
          <ac:picMkLst>
            <pc:docMk/>
            <pc:sldMk cId="1877731072" sldId="274"/>
            <ac:picMk id="5" creationId="{6155149D-CF67-189A-47A1-74E538840F78}"/>
          </ac:picMkLst>
        </pc:picChg>
        <pc:picChg chg="add del mod">
          <ac:chgData name="Akubilla, Josephine" userId="f9197dda-9845-4c2e-96a7-dbb6e3a96f7a" providerId="ADAL" clId="{C1328A36-F39D-4CC5-BEA1-7907A6B9D132}" dt="2024-01-17T17:41:53.441" v="429" actId="478"/>
          <ac:picMkLst>
            <pc:docMk/>
            <pc:sldMk cId="1877731072" sldId="274"/>
            <ac:picMk id="7" creationId="{007537C5-6ED6-4960-9F84-DD099E5C4D78}"/>
          </ac:picMkLst>
        </pc:picChg>
        <pc:picChg chg="del">
          <ac:chgData name="Akubilla, Josephine" userId="f9197dda-9845-4c2e-96a7-dbb6e3a96f7a" providerId="ADAL" clId="{C1328A36-F39D-4CC5-BEA1-7907A6B9D132}" dt="2024-01-17T17:39:33.758" v="414" actId="478"/>
          <ac:picMkLst>
            <pc:docMk/>
            <pc:sldMk cId="1877731072" sldId="274"/>
            <ac:picMk id="8" creationId="{C000A797-0C4F-6F6F-8C6B-DF4FDDDDC0C3}"/>
          </ac:picMkLst>
        </pc:picChg>
        <pc:picChg chg="del">
          <ac:chgData name="Akubilla, Josephine" userId="f9197dda-9845-4c2e-96a7-dbb6e3a96f7a" providerId="ADAL" clId="{C1328A36-F39D-4CC5-BEA1-7907A6B9D132}" dt="2024-01-17T17:39:40.724" v="416" actId="478"/>
          <ac:picMkLst>
            <pc:docMk/>
            <pc:sldMk cId="1877731072" sldId="274"/>
            <ac:picMk id="10" creationId="{87B5F34F-630E-0E4F-90EA-BE71B39AE479}"/>
          </ac:picMkLst>
        </pc:picChg>
        <pc:picChg chg="add mod">
          <ac:chgData name="Akubilla, Josephine" userId="f9197dda-9845-4c2e-96a7-dbb6e3a96f7a" providerId="ADAL" clId="{C1328A36-F39D-4CC5-BEA1-7907A6B9D132}" dt="2024-01-20T15:18:07.048" v="2139" actId="14100"/>
          <ac:picMkLst>
            <pc:docMk/>
            <pc:sldMk cId="1877731072" sldId="274"/>
            <ac:picMk id="11" creationId="{7FF1D385-9583-C0A0-BA0A-DCA3218A53A0}"/>
          </ac:picMkLst>
        </pc:picChg>
        <pc:picChg chg="del">
          <ac:chgData name="Akubilla, Josephine" userId="f9197dda-9845-4c2e-96a7-dbb6e3a96f7a" providerId="ADAL" clId="{C1328A36-F39D-4CC5-BEA1-7907A6B9D132}" dt="2024-01-17T17:39:47.635" v="418" actId="478"/>
          <ac:picMkLst>
            <pc:docMk/>
            <pc:sldMk cId="1877731072" sldId="274"/>
            <ac:picMk id="12" creationId="{6DF971A5-018D-EDF2-8DC8-BBDE8A202A4B}"/>
          </ac:picMkLst>
        </pc:picChg>
        <pc:picChg chg="add mod">
          <ac:chgData name="Akubilla, Josephine" userId="f9197dda-9845-4c2e-96a7-dbb6e3a96f7a" providerId="ADAL" clId="{C1328A36-F39D-4CC5-BEA1-7907A6B9D132}" dt="2024-01-20T15:17:37.010" v="2134" actId="1076"/>
          <ac:picMkLst>
            <pc:docMk/>
            <pc:sldMk cId="1877731072" sldId="274"/>
            <ac:picMk id="14" creationId="{41AC7E17-7479-0BA3-8086-2CFA6E4F94CD}"/>
          </ac:picMkLst>
        </pc:picChg>
        <pc:picChg chg="add mod">
          <ac:chgData name="Akubilla, Josephine" userId="f9197dda-9845-4c2e-96a7-dbb6e3a96f7a" providerId="ADAL" clId="{C1328A36-F39D-4CC5-BEA1-7907A6B9D132}" dt="2024-01-20T15:25:10.458" v="2140" actId="14100"/>
          <ac:picMkLst>
            <pc:docMk/>
            <pc:sldMk cId="1877731072" sldId="274"/>
            <ac:picMk id="16" creationId="{CF29BAED-5B7C-E41C-A1B1-C50E3F5FE987}"/>
          </ac:picMkLst>
        </pc:picChg>
      </pc:sldChg>
      <pc:sldChg chg="addSp delSp modSp add mod ord">
        <pc:chgData name="Akubilla, Josephine" userId="f9197dda-9845-4c2e-96a7-dbb6e3a96f7a" providerId="ADAL" clId="{C1328A36-F39D-4CC5-BEA1-7907A6B9D132}" dt="2024-01-20T16:20:35.026" v="2368" actId="1076"/>
        <pc:sldMkLst>
          <pc:docMk/>
          <pc:sldMk cId="2003798778" sldId="275"/>
        </pc:sldMkLst>
        <pc:spChg chg="mod">
          <ac:chgData name="Akubilla, Josephine" userId="f9197dda-9845-4c2e-96a7-dbb6e3a96f7a" providerId="ADAL" clId="{C1328A36-F39D-4CC5-BEA1-7907A6B9D132}" dt="2024-01-20T15:16:14.415" v="2120" actId="20577"/>
          <ac:spMkLst>
            <pc:docMk/>
            <pc:sldMk cId="2003798778" sldId="275"/>
            <ac:spMk id="2" creationId="{F4AC28A9-7E8D-69BA-EEFE-4540FFED43CB}"/>
          </ac:spMkLst>
        </pc:spChg>
        <pc:spChg chg="add del">
          <ac:chgData name="Akubilla, Josephine" userId="f9197dda-9845-4c2e-96a7-dbb6e3a96f7a" providerId="ADAL" clId="{C1328A36-F39D-4CC5-BEA1-7907A6B9D132}" dt="2024-01-20T07:03:42.733" v="1973" actId="22"/>
          <ac:spMkLst>
            <pc:docMk/>
            <pc:sldMk cId="2003798778" sldId="275"/>
            <ac:spMk id="4" creationId="{B4260B92-2EF7-4C39-3443-92D3233D63C8}"/>
          </ac:spMkLst>
        </pc:spChg>
        <pc:spChg chg="add mod">
          <ac:chgData name="Akubilla, Josephine" userId="f9197dda-9845-4c2e-96a7-dbb6e3a96f7a" providerId="ADAL" clId="{C1328A36-F39D-4CC5-BEA1-7907A6B9D132}" dt="2024-01-20T16:20:35.026" v="2368" actId="1076"/>
          <ac:spMkLst>
            <pc:docMk/>
            <pc:sldMk cId="2003798778" sldId="275"/>
            <ac:spMk id="7" creationId="{704DF996-EB25-A16B-911A-B5D83F2AF926}"/>
          </ac:spMkLst>
        </pc:spChg>
        <pc:picChg chg="del">
          <ac:chgData name="Akubilla, Josephine" userId="f9197dda-9845-4c2e-96a7-dbb6e3a96f7a" providerId="ADAL" clId="{C1328A36-F39D-4CC5-BEA1-7907A6B9D132}" dt="2024-01-17T17:54:24.699" v="468" actId="478"/>
          <ac:picMkLst>
            <pc:docMk/>
            <pc:sldMk cId="2003798778" sldId="275"/>
            <ac:picMk id="4" creationId="{350C9052-D02C-FC21-4647-D613EB9A8E4A}"/>
          </ac:picMkLst>
        </pc:picChg>
        <pc:picChg chg="add mod">
          <ac:chgData name="Akubilla, Josephine" userId="f9197dda-9845-4c2e-96a7-dbb6e3a96f7a" providerId="ADAL" clId="{C1328A36-F39D-4CC5-BEA1-7907A6B9D132}" dt="2024-01-20T15:14:45.690" v="2085" actId="14100"/>
          <ac:picMkLst>
            <pc:docMk/>
            <pc:sldMk cId="2003798778" sldId="275"/>
            <ac:picMk id="5" creationId="{338582E9-8E87-2B69-8C7E-1E601C8362F5}"/>
          </ac:picMkLst>
        </pc:picChg>
        <pc:picChg chg="add del mod">
          <ac:chgData name="Akubilla, Josephine" userId="f9197dda-9845-4c2e-96a7-dbb6e3a96f7a" providerId="ADAL" clId="{C1328A36-F39D-4CC5-BEA1-7907A6B9D132}" dt="2024-01-17T19:02:03.375" v="586" actId="478"/>
          <ac:picMkLst>
            <pc:docMk/>
            <pc:sldMk cId="2003798778" sldId="275"/>
            <ac:picMk id="7" creationId="{8ABBE193-90AA-8282-4305-867795BD353E}"/>
          </ac:picMkLst>
        </pc:picChg>
        <pc:picChg chg="add mod">
          <ac:chgData name="Akubilla, Josephine" userId="f9197dda-9845-4c2e-96a7-dbb6e3a96f7a" providerId="ADAL" clId="{C1328A36-F39D-4CC5-BEA1-7907A6B9D132}" dt="2024-01-20T15:15:30.542" v="2094" actId="14100"/>
          <ac:picMkLst>
            <pc:docMk/>
            <pc:sldMk cId="2003798778" sldId="275"/>
            <ac:picMk id="8" creationId="{FA7123D5-B282-02D3-189D-707253176602}"/>
          </ac:picMkLst>
        </pc:picChg>
        <pc:picChg chg="del">
          <ac:chgData name="Akubilla, Josephine" userId="f9197dda-9845-4c2e-96a7-dbb6e3a96f7a" providerId="ADAL" clId="{C1328A36-F39D-4CC5-BEA1-7907A6B9D132}" dt="2024-01-17T17:54:32.434" v="471" actId="478"/>
          <ac:picMkLst>
            <pc:docMk/>
            <pc:sldMk cId="2003798778" sldId="275"/>
            <ac:picMk id="11" creationId="{7FF1D385-9583-C0A0-BA0A-DCA3218A53A0}"/>
          </ac:picMkLst>
        </pc:picChg>
        <pc:picChg chg="del">
          <ac:chgData name="Akubilla, Josephine" userId="f9197dda-9845-4c2e-96a7-dbb6e3a96f7a" providerId="ADAL" clId="{C1328A36-F39D-4CC5-BEA1-7907A6B9D132}" dt="2024-01-17T17:54:36.209" v="473" actId="478"/>
          <ac:picMkLst>
            <pc:docMk/>
            <pc:sldMk cId="2003798778" sldId="275"/>
            <ac:picMk id="14" creationId="{41AC7E17-7479-0BA3-8086-2CFA6E4F94CD}"/>
          </ac:picMkLst>
        </pc:picChg>
        <pc:picChg chg="del">
          <ac:chgData name="Akubilla, Josephine" userId="f9197dda-9845-4c2e-96a7-dbb6e3a96f7a" providerId="ADAL" clId="{C1328A36-F39D-4CC5-BEA1-7907A6B9D132}" dt="2024-01-17T17:54:34.172" v="472" actId="478"/>
          <ac:picMkLst>
            <pc:docMk/>
            <pc:sldMk cId="2003798778" sldId="275"/>
            <ac:picMk id="16" creationId="{CF29BAED-5B7C-E41C-A1B1-C50E3F5FE987}"/>
          </ac:picMkLst>
        </pc:picChg>
      </pc:sldChg>
      <pc:sldChg chg="addSp delSp modSp add mod ord">
        <pc:chgData name="Akubilla, Josephine" userId="f9197dda-9845-4c2e-96a7-dbb6e3a96f7a" providerId="ADAL" clId="{C1328A36-F39D-4CC5-BEA1-7907A6B9D132}" dt="2024-01-19T18:26:36.748" v="1617" actId="14100"/>
        <pc:sldMkLst>
          <pc:docMk/>
          <pc:sldMk cId="1048332604" sldId="276"/>
        </pc:sldMkLst>
        <pc:spChg chg="mod">
          <ac:chgData name="Akubilla, Josephine" userId="f9197dda-9845-4c2e-96a7-dbb6e3a96f7a" providerId="ADAL" clId="{C1328A36-F39D-4CC5-BEA1-7907A6B9D132}" dt="2024-01-17T18:03:31.242" v="547" actId="27636"/>
          <ac:spMkLst>
            <pc:docMk/>
            <pc:sldMk cId="1048332604" sldId="276"/>
            <ac:spMk id="2" creationId="{F4AC28A9-7E8D-69BA-EEFE-4540FFED43CB}"/>
          </ac:spMkLst>
        </pc:spChg>
        <pc:picChg chg="add del mod">
          <ac:chgData name="Akubilla, Josephine" userId="f9197dda-9845-4c2e-96a7-dbb6e3a96f7a" providerId="ADAL" clId="{C1328A36-F39D-4CC5-BEA1-7907A6B9D132}" dt="2024-01-19T06:25:22.456" v="1129" actId="21"/>
          <ac:picMkLst>
            <pc:docMk/>
            <pc:sldMk cId="1048332604" sldId="276"/>
            <ac:picMk id="4" creationId="{AAA095FB-CAF9-D41A-8CB2-F6BDD56D8D7B}"/>
          </ac:picMkLst>
        </pc:picChg>
        <pc:picChg chg="del">
          <ac:chgData name="Akubilla, Josephine" userId="f9197dda-9845-4c2e-96a7-dbb6e3a96f7a" providerId="ADAL" clId="{C1328A36-F39D-4CC5-BEA1-7907A6B9D132}" dt="2024-01-17T18:03:13.820" v="493" actId="478"/>
          <ac:picMkLst>
            <pc:docMk/>
            <pc:sldMk cId="1048332604" sldId="276"/>
            <ac:picMk id="5" creationId="{338582E9-8E87-2B69-8C7E-1E601C8362F5}"/>
          </ac:picMkLst>
        </pc:picChg>
        <pc:picChg chg="add del">
          <ac:chgData name="Akubilla, Josephine" userId="f9197dda-9845-4c2e-96a7-dbb6e3a96f7a" providerId="ADAL" clId="{C1328A36-F39D-4CC5-BEA1-7907A6B9D132}" dt="2024-01-19T05:54:10.026" v="1088" actId="22"/>
          <ac:picMkLst>
            <pc:docMk/>
            <pc:sldMk cId="1048332604" sldId="276"/>
            <ac:picMk id="5" creationId="{E8D71309-413A-A53A-232D-F533D40CD07D}"/>
          </ac:picMkLst>
        </pc:picChg>
        <pc:picChg chg="mod">
          <ac:chgData name="Akubilla, Josephine" userId="f9197dda-9845-4c2e-96a7-dbb6e3a96f7a" providerId="ADAL" clId="{C1328A36-F39D-4CC5-BEA1-7907A6B9D132}" dt="2024-01-19T18:22:47.472" v="1606" actId="14100"/>
          <ac:picMkLst>
            <pc:docMk/>
            <pc:sldMk cId="1048332604" sldId="276"/>
            <ac:picMk id="7" creationId="{8ABBE193-90AA-8282-4305-867795BD353E}"/>
          </ac:picMkLst>
        </pc:picChg>
        <pc:picChg chg="add del mod">
          <ac:chgData name="Akubilla, Josephine" userId="f9197dda-9845-4c2e-96a7-dbb6e3a96f7a" providerId="ADAL" clId="{C1328A36-F39D-4CC5-BEA1-7907A6B9D132}" dt="2024-01-17T19:00:40.265" v="584" actId="478"/>
          <ac:picMkLst>
            <pc:docMk/>
            <pc:sldMk cId="1048332604" sldId="276"/>
            <ac:picMk id="8" creationId="{7453DF35-5E61-EDC8-06CE-6671BB957C82}"/>
          </ac:picMkLst>
        </pc:picChg>
        <pc:picChg chg="add mod">
          <ac:chgData name="Akubilla, Josephine" userId="f9197dda-9845-4c2e-96a7-dbb6e3a96f7a" providerId="ADAL" clId="{C1328A36-F39D-4CC5-BEA1-7907A6B9D132}" dt="2024-01-19T18:26:36.748" v="1617" actId="14100"/>
          <ac:picMkLst>
            <pc:docMk/>
            <pc:sldMk cId="1048332604" sldId="276"/>
            <ac:picMk id="8" creationId="{CC6CFD7F-76A4-123C-F901-475512CC0236}"/>
          </ac:picMkLst>
        </pc:picChg>
        <pc:picChg chg="add del mod">
          <ac:chgData name="Akubilla, Josephine" userId="f9197dda-9845-4c2e-96a7-dbb6e3a96f7a" providerId="ADAL" clId="{C1328A36-F39D-4CC5-BEA1-7907A6B9D132}" dt="2024-01-17T19:02:43.217" v="592" actId="1076"/>
          <ac:picMkLst>
            <pc:docMk/>
            <pc:sldMk cId="1048332604" sldId="276"/>
            <ac:picMk id="9" creationId="{AAA095FB-CAF9-D41A-8CB2-F6BDD56D8D7B}"/>
          </ac:picMkLst>
        </pc:picChg>
      </pc:sldChg>
      <pc:sldChg chg="addSp delSp modSp add mod ord">
        <pc:chgData name="Akubilla, Josephine" userId="f9197dda-9845-4c2e-96a7-dbb6e3a96f7a" providerId="ADAL" clId="{C1328A36-F39D-4CC5-BEA1-7907A6B9D132}" dt="2024-01-19T18:23:17.515" v="1610" actId="14100"/>
        <pc:sldMkLst>
          <pc:docMk/>
          <pc:sldMk cId="642796553" sldId="277"/>
        </pc:sldMkLst>
        <pc:picChg chg="add del mod">
          <ac:chgData name="Akubilla, Josephine" userId="f9197dda-9845-4c2e-96a7-dbb6e3a96f7a" providerId="ADAL" clId="{C1328A36-F39D-4CC5-BEA1-7907A6B9D132}" dt="2024-01-19T05:54:34.008" v="1092" actId="22"/>
          <ac:picMkLst>
            <pc:docMk/>
            <pc:sldMk cId="642796553" sldId="277"/>
            <ac:picMk id="4" creationId="{632A69AF-A4B2-DBF8-1B04-E03FFF57F151}"/>
          </ac:picMkLst>
        </pc:picChg>
        <pc:picChg chg="del">
          <ac:chgData name="Akubilla, Josephine" userId="f9197dda-9845-4c2e-96a7-dbb6e3a96f7a" providerId="ADAL" clId="{C1328A36-F39D-4CC5-BEA1-7907A6B9D132}" dt="2024-01-17T19:02:22.058" v="587" actId="21"/>
          <ac:picMkLst>
            <pc:docMk/>
            <pc:sldMk cId="642796553" sldId="277"/>
            <ac:picMk id="4" creationId="{AAA095FB-CAF9-D41A-8CB2-F6BDD56D8D7B}"/>
          </ac:picMkLst>
        </pc:picChg>
        <pc:picChg chg="add mod">
          <ac:chgData name="Akubilla, Josephine" userId="f9197dda-9845-4c2e-96a7-dbb6e3a96f7a" providerId="ADAL" clId="{C1328A36-F39D-4CC5-BEA1-7907A6B9D132}" dt="2024-01-19T18:23:11.741" v="1609" actId="14100"/>
          <ac:picMkLst>
            <pc:docMk/>
            <pc:sldMk cId="642796553" sldId="277"/>
            <ac:picMk id="5" creationId="{86399C27-ED9A-138F-59E2-15D6EAF7B426}"/>
          </ac:picMkLst>
        </pc:picChg>
        <pc:picChg chg="del">
          <ac:chgData name="Akubilla, Josephine" userId="f9197dda-9845-4c2e-96a7-dbb6e3a96f7a" providerId="ADAL" clId="{C1328A36-F39D-4CC5-BEA1-7907A6B9D132}" dt="2024-01-17T18:43:39.507" v="574" actId="478"/>
          <ac:picMkLst>
            <pc:docMk/>
            <pc:sldMk cId="642796553" sldId="277"/>
            <ac:picMk id="7" creationId="{8ABBE193-90AA-8282-4305-867795BD353E}"/>
          </ac:picMkLst>
        </pc:picChg>
        <pc:picChg chg="add mod">
          <ac:chgData name="Akubilla, Josephine" userId="f9197dda-9845-4c2e-96a7-dbb6e3a96f7a" providerId="ADAL" clId="{C1328A36-F39D-4CC5-BEA1-7907A6B9D132}" dt="2024-01-19T18:23:17.515" v="1610" actId="14100"/>
          <ac:picMkLst>
            <pc:docMk/>
            <pc:sldMk cId="642796553" sldId="277"/>
            <ac:picMk id="7" creationId="{B17B4656-E4CD-6C01-3D84-1F51E665C034}"/>
          </ac:picMkLst>
        </pc:picChg>
        <pc:picChg chg="del">
          <ac:chgData name="Akubilla, Josephine" userId="f9197dda-9845-4c2e-96a7-dbb6e3a96f7a" providerId="ADAL" clId="{C1328A36-F39D-4CC5-BEA1-7907A6B9D132}" dt="2024-01-17T18:43:31.713" v="572" actId="478"/>
          <ac:picMkLst>
            <pc:docMk/>
            <pc:sldMk cId="642796553" sldId="277"/>
            <ac:picMk id="8" creationId="{7453DF35-5E61-EDC8-06CE-6671BB957C82}"/>
          </ac:picMkLst>
        </pc:picChg>
      </pc:sldChg>
      <pc:sldChg chg="addSp delSp modSp add mod ord">
        <pc:chgData name="Akubilla, Josephine" userId="f9197dda-9845-4c2e-96a7-dbb6e3a96f7a" providerId="ADAL" clId="{C1328A36-F39D-4CC5-BEA1-7907A6B9D132}" dt="2024-01-20T16:19:07.250" v="2361" actId="123"/>
        <pc:sldMkLst>
          <pc:docMk/>
          <pc:sldMk cId="3284115182" sldId="278"/>
        </pc:sldMkLst>
        <pc:spChg chg="mod">
          <ac:chgData name="Akubilla, Josephine" userId="f9197dda-9845-4c2e-96a7-dbb6e3a96f7a" providerId="ADAL" clId="{C1328A36-F39D-4CC5-BEA1-7907A6B9D132}" dt="2024-01-19T03:39:18.821" v="680" actId="26606"/>
          <ac:spMkLst>
            <pc:docMk/>
            <pc:sldMk cId="3284115182" sldId="278"/>
            <ac:spMk id="2" creationId="{26D5C903-4320-87F2-0F58-B2F368F6DF92}"/>
          </ac:spMkLst>
        </pc:spChg>
        <pc:spChg chg="add mod">
          <ac:chgData name="Akubilla, Josephine" userId="f9197dda-9845-4c2e-96a7-dbb6e3a96f7a" providerId="ADAL" clId="{C1328A36-F39D-4CC5-BEA1-7907A6B9D132}" dt="2024-01-20T16:19:07.250" v="2361" actId="123"/>
          <ac:spMkLst>
            <pc:docMk/>
            <pc:sldMk cId="3284115182" sldId="278"/>
            <ac:spMk id="4" creationId="{EAF536D3-4A67-5F52-C6FB-B7440FE5AC41}"/>
          </ac:spMkLst>
        </pc:spChg>
        <pc:spChg chg="del mod">
          <ac:chgData name="Akubilla, Josephine" userId="f9197dda-9845-4c2e-96a7-dbb6e3a96f7a" providerId="ADAL" clId="{C1328A36-F39D-4CC5-BEA1-7907A6B9D132}" dt="2024-01-19T03:30:15.093" v="659" actId="478"/>
          <ac:spMkLst>
            <pc:docMk/>
            <pc:sldMk cId="3284115182" sldId="278"/>
            <ac:spMk id="12" creationId="{1406BE18-C4E6-21AA-DF9D-73DA69FEB5F3}"/>
          </ac:spMkLst>
        </pc:spChg>
        <pc:spChg chg="add del">
          <ac:chgData name="Akubilla, Josephine" userId="f9197dda-9845-4c2e-96a7-dbb6e3a96f7a" providerId="ADAL" clId="{C1328A36-F39D-4CC5-BEA1-7907A6B9D132}" dt="2024-01-19T03:39:18.770" v="679" actId="26606"/>
          <ac:spMkLst>
            <pc:docMk/>
            <pc:sldMk cId="3284115182" sldId="278"/>
            <ac:spMk id="1028" creationId="{416A0E3C-60E6-4F39-BC55-5F7C224E1F7C}"/>
          </ac:spMkLst>
        </pc:spChg>
        <pc:spChg chg="add del">
          <ac:chgData name="Akubilla, Josephine" userId="f9197dda-9845-4c2e-96a7-dbb6e3a96f7a" providerId="ADAL" clId="{C1328A36-F39D-4CC5-BEA1-7907A6B9D132}" dt="2024-01-19T03:39:18.770" v="679" actId="26606"/>
          <ac:spMkLst>
            <pc:docMk/>
            <pc:sldMk cId="3284115182" sldId="278"/>
            <ac:spMk id="1030" creationId="{873ECEC8-0F24-45B8-950F-35FC94BCEAC8}"/>
          </ac:spMkLst>
        </pc:spChg>
        <pc:spChg chg="add del">
          <ac:chgData name="Akubilla, Josephine" userId="f9197dda-9845-4c2e-96a7-dbb6e3a96f7a" providerId="ADAL" clId="{C1328A36-F39D-4CC5-BEA1-7907A6B9D132}" dt="2024-01-19T03:39:12.038" v="677" actId="26606"/>
          <ac:spMkLst>
            <pc:docMk/>
            <pc:sldMk cId="3284115182" sldId="278"/>
            <ac:spMk id="1031" creationId="{416A0E3C-60E6-4F39-BC55-5F7C224E1F7C}"/>
          </ac:spMkLst>
        </pc:spChg>
        <pc:spChg chg="add del">
          <ac:chgData name="Akubilla, Josephine" userId="f9197dda-9845-4c2e-96a7-dbb6e3a96f7a" providerId="ADAL" clId="{C1328A36-F39D-4CC5-BEA1-7907A6B9D132}" dt="2024-01-19T03:39:18.770" v="679" actId="26606"/>
          <ac:spMkLst>
            <pc:docMk/>
            <pc:sldMk cId="3284115182" sldId="278"/>
            <ac:spMk id="1034" creationId="{8B53612E-ADB2-4457-9688-89506397AF28}"/>
          </ac:spMkLst>
        </pc:spChg>
        <pc:spChg chg="add del">
          <ac:chgData name="Akubilla, Josephine" userId="f9197dda-9845-4c2e-96a7-dbb6e3a96f7a" providerId="ADAL" clId="{C1328A36-F39D-4CC5-BEA1-7907A6B9D132}" dt="2024-01-19T03:39:12.038" v="677" actId="26606"/>
          <ac:spMkLst>
            <pc:docMk/>
            <pc:sldMk cId="3284115182" sldId="278"/>
            <ac:spMk id="1035" creationId="{0AB6E427-3F73-4C06-A5D5-AE52C3883B50}"/>
          </ac:spMkLst>
        </pc:spChg>
        <pc:spChg chg="add">
          <ac:chgData name="Akubilla, Josephine" userId="f9197dda-9845-4c2e-96a7-dbb6e3a96f7a" providerId="ADAL" clId="{C1328A36-F39D-4CC5-BEA1-7907A6B9D132}" dt="2024-01-19T03:39:18.821" v="680" actId="26606"/>
          <ac:spMkLst>
            <pc:docMk/>
            <pc:sldMk cId="3284115182" sldId="278"/>
            <ac:spMk id="1036" creationId="{416A0E3C-60E6-4F39-BC55-5F7C224E1F7C}"/>
          </ac:spMkLst>
        </pc:spChg>
        <pc:spChg chg="add del">
          <ac:chgData name="Akubilla, Josephine" userId="f9197dda-9845-4c2e-96a7-dbb6e3a96f7a" providerId="ADAL" clId="{C1328A36-F39D-4CC5-BEA1-7907A6B9D132}" dt="2024-01-19T03:39:12.038" v="677" actId="26606"/>
          <ac:spMkLst>
            <pc:docMk/>
            <pc:sldMk cId="3284115182" sldId="278"/>
            <ac:spMk id="1037" creationId="{D8C9BDAA-0390-4B39-9B5C-BC95E5120DA4}"/>
          </ac:spMkLst>
        </pc:spChg>
        <pc:spChg chg="add">
          <ac:chgData name="Akubilla, Josephine" userId="f9197dda-9845-4c2e-96a7-dbb6e3a96f7a" providerId="ADAL" clId="{C1328A36-F39D-4CC5-BEA1-7907A6B9D132}" dt="2024-01-19T03:39:18.821" v="680" actId="26606"/>
          <ac:spMkLst>
            <pc:docMk/>
            <pc:sldMk cId="3284115182" sldId="278"/>
            <ac:spMk id="1040" creationId="{873ECEC8-0F24-45B8-950F-35FC94BCEAC8}"/>
          </ac:spMkLst>
        </pc:spChg>
        <pc:spChg chg="add">
          <ac:chgData name="Akubilla, Josephine" userId="f9197dda-9845-4c2e-96a7-dbb6e3a96f7a" providerId="ADAL" clId="{C1328A36-F39D-4CC5-BEA1-7907A6B9D132}" dt="2024-01-19T03:39:18.821" v="680" actId="26606"/>
          <ac:spMkLst>
            <pc:docMk/>
            <pc:sldMk cId="3284115182" sldId="278"/>
            <ac:spMk id="1042" creationId="{8B53612E-ADB2-4457-9688-89506397AF28}"/>
          </ac:spMkLst>
        </pc:spChg>
        <pc:picChg chg="del">
          <ac:chgData name="Akubilla, Josephine" userId="f9197dda-9845-4c2e-96a7-dbb6e3a96f7a" providerId="ADAL" clId="{C1328A36-F39D-4CC5-BEA1-7907A6B9D132}" dt="2024-01-19T03:37:23.314" v="668" actId="478"/>
          <ac:picMkLst>
            <pc:docMk/>
            <pc:sldMk cId="3284115182" sldId="278"/>
            <ac:picMk id="16" creationId="{30912B06-7296-41F8-517A-DCE4AD5172B8}"/>
          </ac:picMkLst>
        </pc:picChg>
        <pc:picChg chg="del">
          <ac:chgData name="Akubilla, Josephine" userId="f9197dda-9845-4c2e-96a7-dbb6e3a96f7a" providerId="ADAL" clId="{C1328A36-F39D-4CC5-BEA1-7907A6B9D132}" dt="2024-01-19T03:37:20.517" v="667" actId="478"/>
          <ac:picMkLst>
            <pc:docMk/>
            <pc:sldMk cId="3284115182" sldId="278"/>
            <ac:picMk id="19" creationId="{816665EE-B915-933D-0800-B96884595AD7}"/>
          </ac:picMkLst>
        </pc:picChg>
        <pc:picChg chg="del">
          <ac:chgData name="Akubilla, Josephine" userId="f9197dda-9845-4c2e-96a7-dbb6e3a96f7a" providerId="ADAL" clId="{C1328A36-F39D-4CC5-BEA1-7907A6B9D132}" dt="2024-01-19T03:37:34.984" v="670" actId="478"/>
          <ac:picMkLst>
            <pc:docMk/>
            <pc:sldMk cId="3284115182" sldId="278"/>
            <ac:picMk id="21" creationId="{AEF265DF-8089-C818-5FA7-A926C4E0EE6D}"/>
          </ac:picMkLst>
        </pc:picChg>
        <pc:picChg chg="add mod ord">
          <ac:chgData name="Akubilla, Josephine" userId="f9197dda-9845-4c2e-96a7-dbb6e3a96f7a" providerId="ADAL" clId="{C1328A36-F39D-4CC5-BEA1-7907A6B9D132}" dt="2024-01-19T07:38:59.252" v="1421" actId="14100"/>
          <ac:picMkLst>
            <pc:docMk/>
            <pc:sldMk cId="3284115182" sldId="278"/>
            <ac:picMk id="1026" creationId="{B91EBA85-0CAC-4A8D-2F4D-62089A4727E9}"/>
          </ac:picMkLst>
        </pc:picChg>
        <pc:cxnChg chg="add del">
          <ac:chgData name="Akubilla, Josephine" userId="f9197dda-9845-4c2e-96a7-dbb6e3a96f7a" providerId="ADAL" clId="{C1328A36-F39D-4CC5-BEA1-7907A6B9D132}" dt="2024-01-19T03:39:18.770" v="679" actId="26606"/>
          <ac:cxnSpMkLst>
            <pc:docMk/>
            <pc:sldMk cId="3284115182" sldId="278"/>
            <ac:cxnSpMk id="1029" creationId="{C5025DAC-8B93-4160-B017-3A274A5828C0}"/>
          </ac:cxnSpMkLst>
        </pc:cxnChg>
        <pc:cxnChg chg="add del">
          <ac:chgData name="Akubilla, Josephine" userId="f9197dda-9845-4c2e-96a7-dbb6e3a96f7a" providerId="ADAL" clId="{C1328A36-F39D-4CC5-BEA1-7907A6B9D132}" dt="2024-01-19T03:39:18.770" v="679" actId="26606"/>
          <ac:cxnSpMkLst>
            <pc:docMk/>
            <pc:sldMk cId="3284115182" sldId="278"/>
            <ac:cxnSpMk id="1032" creationId="{89EB8C68-FF1B-4849-867B-32D29B19F102}"/>
          </ac:cxnSpMkLst>
        </pc:cxnChg>
        <pc:cxnChg chg="add del">
          <ac:chgData name="Akubilla, Josephine" userId="f9197dda-9845-4c2e-96a7-dbb6e3a96f7a" providerId="ADAL" clId="{C1328A36-F39D-4CC5-BEA1-7907A6B9D132}" dt="2024-01-19T03:39:12.038" v="677" actId="26606"/>
          <ac:cxnSpMkLst>
            <pc:docMk/>
            <pc:sldMk cId="3284115182" sldId="278"/>
            <ac:cxnSpMk id="1033" creationId="{C5025DAC-8B93-4160-B017-3A274A5828C0}"/>
          </ac:cxnSpMkLst>
        </pc:cxnChg>
        <pc:cxnChg chg="add">
          <ac:chgData name="Akubilla, Josephine" userId="f9197dda-9845-4c2e-96a7-dbb6e3a96f7a" providerId="ADAL" clId="{C1328A36-F39D-4CC5-BEA1-7907A6B9D132}" dt="2024-01-19T03:39:18.821" v="680" actId="26606"/>
          <ac:cxnSpMkLst>
            <pc:docMk/>
            <pc:sldMk cId="3284115182" sldId="278"/>
            <ac:cxnSpMk id="1038" creationId="{C5025DAC-8B93-4160-B017-3A274A5828C0}"/>
          </ac:cxnSpMkLst>
        </pc:cxnChg>
        <pc:cxnChg chg="add del">
          <ac:chgData name="Akubilla, Josephine" userId="f9197dda-9845-4c2e-96a7-dbb6e3a96f7a" providerId="ADAL" clId="{C1328A36-F39D-4CC5-BEA1-7907A6B9D132}" dt="2024-01-19T03:39:12.038" v="677" actId="26606"/>
          <ac:cxnSpMkLst>
            <pc:docMk/>
            <pc:sldMk cId="3284115182" sldId="278"/>
            <ac:cxnSpMk id="1039" creationId="{E04A321A-A039-4720-87B4-66A4210E0D57}"/>
          </ac:cxnSpMkLst>
        </pc:cxnChg>
        <pc:cxnChg chg="add">
          <ac:chgData name="Akubilla, Josephine" userId="f9197dda-9845-4c2e-96a7-dbb6e3a96f7a" providerId="ADAL" clId="{C1328A36-F39D-4CC5-BEA1-7907A6B9D132}" dt="2024-01-19T03:39:18.821" v="680" actId="26606"/>
          <ac:cxnSpMkLst>
            <pc:docMk/>
            <pc:sldMk cId="3284115182" sldId="278"/>
            <ac:cxnSpMk id="1041" creationId="{89EB8C68-FF1B-4849-867B-32D29B19F102}"/>
          </ac:cxnSpMkLst>
        </pc:cxnChg>
      </pc:sldChg>
      <pc:sldChg chg="addSp delSp modSp add mod ord setBg">
        <pc:chgData name="Akubilla, Josephine" userId="f9197dda-9845-4c2e-96a7-dbb6e3a96f7a" providerId="ADAL" clId="{C1328A36-F39D-4CC5-BEA1-7907A6B9D132}" dt="2024-01-20T07:11:43.138" v="2034" actId="1076"/>
        <pc:sldMkLst>
          <pc:docMk/>
          <pc:sldMk cId="132100838" sldId="279"/>
        </pc:sldMkLst>
        <pc:spChg chg="mod">
          <ac:chgData name="Akubilla, Josephine" userId="f9197dda-9845-4c2e-96a7-dbb6e3a96f7a" providerId="ADAL" clId="{C1328A36-F39D-4CC5-BEA1-7907A6B9D132}" dt="2024-01-20T07:11:09.241" v="2030" actId="26606"/>
          <ac:spMkLst>
            <pc:docMk/>
            <pc:sldMk cId="132100838" sldId="279"/>
            <ac:spMk id="2" creationId="{F4AC28A9-7E8D-69BA-EEFE-4540FFED43CB}"/>
          </ac:spMkLst>
        </pc:spChg>
        <pc:spChg chg="add del">
          <ac:chgData name="Akubilla, Josephine" userId="f9197dda-9845-4c2e-96a7-dbb6e3a96f7a" providerId="ADAL" clId="{C1328A36-F39D-4CC5-BEA1-7907A6B9D132}" dt="2024-01-20T07:11:09.241" v="2030" actId="26606"/>
          <ac:spMkLst>
            <pc:docMk/>
            <pc:sldMk cId="132100838" sldId="279"/>
            <ac:spMk id="15" creationId="{39E3965E-AC41-4711-9D10-E25ABB132D86}"/>
          </ac:spMkLst>
        </pc:spChg>
        <pc:spChg chg="add del">
          <ac:chgData name="Akubilla, Josephine" userId="f9197dda-9845-4c2e-96a7-dbb6e3a96f7a" providerId="ADAL" clId="{C1328A36-F39D-4CC5-BEA1-7907A6B9D132}" dt="2024-01-20T07:11:09.241" v="2030" actId="26606"/>
          <ac:spMkLst>
            <pc:docMk/>
            <pc:sldMk cId="132100838" sldId="279"/>
            <ac:spMk id="19" creationId="{44A37DD3-1B84-4776-94E1-C0AAA5C0F629}"/>
          </ac:spMkLst>
        </pc:spChg>
        <pc:spChg chg="add del">
          <ac:chgData name="Akubilla, Josephine" userId="f9197dda-9845-4c2e-96a7-dbb6e3a96f7a" providerId="ADAL" clId="{C1328A36-F39D-4CC5-BEA1-7907A6B9D132}" dt="2024-01-20T07:11:09.241" v="2030" actId="26606"/>
          <ac:spMkLst>
            <pc:docMk/>
            <pc:sldMk cId="132100838" sldId="279"/>
            <ac:spMk id="21" creationId="{0B4FB531-34DA-4777-9BD5-5B885DC38198}"/>
          </ac:spMkLst>
        </pc:spChg>
        <pc:picChg chg="add mod ord">
          <ac:chgData name="Akubilla, Josephine" userId="f9197dda-9845-4c2e-96a7-dbb6e3a96f7a" providerId="ADAL" clId="{C1328A36-F39D-4CC5-BEA1-7907A6B9D132}" dt="2024-01-20T07:11:09.241" v="2030" actId="26606"/>
          <ac:picMkLst>
            <pc:docMk/>
            <pc:sldMk cId="132100838" sldId="279"/>
            <ac:picMk id="4" creationId="{B4266F74-CBE1-51D6-85C0-CFC84000F60D}"/>
          </ac:picMkLst>
        </pc:picChg>
        <pc:picChg chg="del">
          <ac:chgData name="Akubilla, Josephine" userId="f9197dda-9845-4c2e-96a7-dbb6e3a96f7a" providerId="ADAL" clId="{C1328A36-F39D-4CC5-BEA1-7907A6B9D132}" dt="2024-01-19T05:51:35.918" v="1006" actId="478"/>
          <ac:picMkLst>
            <pc:docMk/>
            <pc:sldMk cId="132100838" sldId="279"/>
            <ac:picMk id="5" creationId="{86399C27-ED9A-138F-59E2-15D6EAF7B426}"/>
          </ac:picMkLst>
        </pc:picChg>
        <pc:picChg chg="add mod">
          <ac:chgData name="Akubilla, Josephine" userId="f9197dda-9845-4c2e-96a7-dbb6e3a96f7a" providerId="ADAL" clId="{C1328A36-F39D-4CC5-BEA1-7907A6B9D132}" dt="2024-01-19T06:26:07.026" v="1132"/>
          <ac:picMkLst>
            <pc:docMk/>
            <pc:sldMk cId="132100838" sldId="279"/>
            <ac:picMk id="6" creationId="{AAA095FB-CAF9-D41A-8CB2-F6BDD56D8D7B}"/>
          </ac:picMkLst>
        </pc:picChg>
        <pc:picChg chg="add del mod">
          <ac:chgData name="Akubilla, Josephine" userId="f9197dda-9845-4c2e-96a7-dbb6e3a96f7a" providerId="ADAL" clId="{C1328A36-F39D-4CC5-BEA1-7907A6B9D132}" dt="2024-01-19T07:01:04.483" v="1263" actId="22"/>
          <ac:picMkLst>
            <pc:docMk/>
            <pc:sldMk cId="132100838" sldId="279"/>
            <ac:picMk id="8" creationId="{8A6308B9-8F0D-9387-096C-317D7245A84A}"/>
          </ac:picMkLst>
        </pc:picChg>
        <pc:picChg chg="add mod">
          <ac:chgData name="Akubilla, Josephine" userId="f9197dda-9845-4c2e-96a7-dbb6e3a96f7a" providerId="ADAL" clId="{C1328A36-F39D-4CC5-BEA1-7907A6B9D132}" dt="2024-01-20T07:11:43.138" v="2034" actId="1076"/>
          <ac:picMkLst>
            <pc:docMk/>
            <pc:sldMk cId="132100838" sldId="279"/>
            <ac:picMk id="10" creationId="{ABC11DC1-22DE-8C69-D947-0C124957AA33}"/>
          </ac:picMkLst>
        </pc:picChg>
        <pc:cxnChg chg="add del">
          <ac:chgData name="Akubilla, Josephine" userId="f9197dda-9845-4c2e-96a7-dbb6e3a96f7a" providerId="ADAL" clId="{C1328A36-F39D-4CC5-BEA1-7907A6B9D132}" dt="2024-01-20T07:11:09.241" v="2030" actId="26606"/>
          <ac:cxnSpMkLst>
            <pc:docMk/>
            <pc:sldMk cId="132100838" sldId="279"/>
            <ac:cxnSpMk id="17" creationId="{1F5DC8C3-BA5F-4EED-BB9A-A14272BD82A1}"/>
          </ac:cxnSpMkLst>
        </pc:cxnChg>
        <pc:cxnChg chg="add del">
          <ac:chgData name="Akubilla, Josephine" userId="f9197dda-9845-4c2e-96a7-dbb6e3a96f7a" providerId="ADAL" clId="{C1328A36-F39D-4CC5-BEA1-7907A6B9D132}" dt="2024-01-20T07:11:09.241" v="2030" actId="26606"/>
          <ac:cxnSpMkLst>
            <pc:docMk/>
            <pc:sldMk cId="132100838" sldId="279"/>
            <ac:cxnSpMk id="23" creationId="{D5B557D3-D7B4-404B-84A1-9BD182BE5B06}"/>
          </ac:cxnSpMkLst>
        </pc:cxnChg>
      </pc:sldChg>
      <pc:sldChg chg="addSp delSp modSp add mod ord">
        <pc:chgData name="Akubilla, Josephine" userId="f9197dda-9845-4c2e-96a7-dbb6e3a96f7a" providerId="ADAL" clId="{C1328A36-F39D-4CC5-BEA1-7907A6B9D132}" dt="2024-01-19T18:17:40.966" v="1592" actId="14100"/>
        <pc:sldMkLst>
          <pc:docMk/>
          <pc:sldMk cId="2546554584" sldId="280"/>
        </pc:sldMkLst>
        <pc:picChg chg="del">
          <ac:chgData name="Akubilla, Josephine" userId="f9197dda-9845-4c2e-96a7-dbb6e3a96f7a" providerId="ADAL" clId="{C1328A36-F39D-4CC5-BEA1-7907A6B9D132}" dt="2024-01-19T06:05:40.819" v="1097" actId="478"/>
          <ac:picMkLst>
            <pc:docMk/>
            <pc:sldMk cId="2546554584" sldId="280"/>
            <ac:picMk id="4" creationId="{AAA095FB-CAF9-D41A-8CB2-F6BDD56D8D7B}"/>
          </ac:picMkLst>
        </pc:picChg>
        <pc:picChg chg="add mod">
          <ac:chgData name="Akubilla, Josephine" userId="f9197dda-9845-4c2e-96a7-dbb6e3a96f7a" providerId="ADAL" clId="{C1328A36-F39D-4CC5-BEA1-7907A6B9D132}" dt="2024-01-19T06:06:18.999" v="1104" actId="14100"/>
          <ac:picMkLst>
            <pc:docMk/>
            <pc:sldMk cId="2546554584" sldId="280"/>
            <ac:picMk id="5" creationId="{C104FA65-7517-B2EE-8419-0A6F0D47D2FC}"/>
          </ac:picMkLst>
        </pc:picChg>
        <pc:picChg chg="del">
          <ac:chgData name="Akubilla, Josephine" userId="f9197dda-9845-4c2e-96a7-dbb6e3a96f7a" providerId="ADAL" clId="{C1328A36-F39D-4CC5-BEA1-7907A6B9D132}" dt="2024-01-19T06:04:13.286" v="1094" actId="478"/>
          <ac:picMkLst>
            <pc:docMk/>
            <pc:sldMk cId="2546554584" sldId="280"/>
            <ac:picMk id="7" creationId="{8ABBE193-90AA-8282-4305-867795BD353E}"/>
          </ac:picMkLst>
        </pc:picChg>
        <pc:picChg chg="add del mod">
          <ac:chgData name="Akubilla, Josephine" userId="f9197dda-9845-4c2e-96a7-dbb6e3a96f7a" providerId="ADAL" clId="{C1328A36-F39D-4CC5-BEA1-7907A6B9D132}" dt="2024-01-19T06:06:46.702" v="1108" actId="478"/>
          <ac:picMkLst>
            <pc:docMk/>
            <pc:sldMk cId="2546554584" sldId="280"/>
            <ac:picMk id="8" creationId="{205AD0A7-09F3-47A2-1E54-9494C4DA73AB}"/>
          </ac:picMkLst>
        </pc:picChg>
        <pc:picChg chg="add del mod">
          <ac:chgData name="Akubilla, Josephine" userId="f9197dda-9845-4c2e-96a7-dbb6e3a96f7a" providerId="ADAL" clId="{C1328A36-F39D-4CC5-BEA1-7907A6B9D132}" dt="2024-01-19T06:07:01.243" v="1111" actId="478"/>
          <ac:picMkLst>
            <pc:docMk/>
            <pc:sldMk cId="2546554584" sldId="280"/>
            <ac:picMk id="10" creationId="{2D1B46D2-CCF8-45B9-F032-F8015F944016}"/>
          </ac:picMkLst>
        </pc:picChg>
        <pc:picChg chg="add mod">
          <ac:chgData name="Akubilla, Josephine" userId="f9197dda-9845-4c2e-96a7-dbb6e3a96f7a" providerId="ADAL" clId="{C1328A36-F39D-4CC5-BEA1-7907A6B9D132}" dt="2024-01-19T18:17:40.966" v="1592" actId="14100"/>
          <ac:picMkLst>
            <pc:docMk/>
            <pc:sldMk cId="2546554584" sldId="280"/>
            <ac:picMk id="12" creationId="{A917D79B-C9D1-5D45-19C0-5399C7108ABC}"/>
          </ac:picMkLst>
        </pc:picChg>
      </pc:sldChg>
      <pc:sldChg chg="addSp delSp modSp add mod ord">
        <pc:chgData name="Akubilla, Josephine" userId="f9197dda-9845-4c2e-96a7-dbb6e3a96f7a" providerId="ADAL" clId="{C1328A36-F39D-4CC5-BEA1-7907A6B9D132}" dt="2024-01-19T16:04:09.120" v="1426"/>
        <pc:sldMkLst>
          <pc:docMk/>
          <pc:sldMk cId="4039194574" sldId="281"/>
        </pc:sldMkLst>
        <pc:picChg chg="add mod">
          <ac:chgData name="Akubilla, Josephine" userId="f9197dda-9845-4c2e-96a7-dbb6e3a96f7a" providerId="ADAL" clId="{C1328A36-F39D-4CC5-BEA1-7907A6B9D132}" dt="2024-01-19T06:26:37.703" v="1140" actId="14100"/>
          <ac:picMkLst>
            <pc:docMk/>
            <pc:sldMk cId="4039194574" sldId="281"/>
            <ac:picMk id="3" creationId="{9B3EC789-5EA4-971A-DD4F-4662EB399ADB}"/>
          </ac:picMkLst>
        </pc:picChg>
        <pc:picChg chg="del">
          <ac:chgData name="Akubilla, Josephine" userId="f9197dda-9845-4c2e-96a7-dbb6e3a96f7a" providerId="ADAL" clId="{C1328A36-F39D-4CC5-BEA1-7907A6B9D132}" dt="2024-01-19T06:26:23.066" v="1134" actId="478"/>
          <ac:picMkLst>
            <pc:docMk/>
            <pc:sldMk cId="4039194574" sldId="281"/>
            <ac:picMk id="5" creationId="{86399C27-ED9A-138F-59E2-15D6EAF7B426}"/>
          </ac:picMkLst>
        </pc:picChg>
        <pc:picChg chg="del">
          <ac:chgData name="Akubilla, Josephine" userId="f9197dda-9845-4c2e-96a7-dbb6e3a96f7a" providerId="ADAL" clId="{C1328A36-F39D-4CC5-BEA1-7907A6B9D132}" dt="2024-01-19T06:26:24.843" v="1135" actId="478"/>
          <ac:picMkLst>
            <pc:docMk/>
            <pc:sldMk cId="4039194574" sldId="281"/>
            <ac:picMk id="7" creationId="{B17B4656-E4CD-6C01-3D84-1F51E665C034}"/>
          </ac:picMkLst>
        </pc:picChg>
      </pc:sldChg>
      <pc:sldChg chg="addSp delSp modSp add mod ord">
        <pc:chgData name="Akubilla, Josephine" userId="f9197dda-9845-4c2e-96a7-dbb6e3a96f7a" providerId="ADAL" clId="{C1328A36-F39D-4CC5-BEA1-7907A6B9D132}" dt="2024-01-21T22:38:40.266" v="4162" actId="20577"/>
        <pc:sldMkLst>
          <pc:docMk/>
          <pc:sldMk cId="2514607709" sldId="282"/>
        </pc:sldMkLst>
        <pc:spChg chg="mod">
          <ac:chgData name="Akubilla, Josephine" userId="f9197dda-9845-4c2e-96a7-dbb6e3a96f7a" providerId="ADAL" clId="{C1328A36-F39D-4CC5-BEA1-7907A6B9D132}" dt="2024-01-20T07:09:22.946" v="2002" actId="20577"/>
          <ac:spMkLst>
            <pc:docMk/>
            <pc:sldMk cId="2514607709" sldId="282"/>
            <ac:spMk id="2" creationId="{F4AC28A9-7E8D-69BA-EEFE-4540FFED43CB}"/>
          </ac:spMkLst>
        </pc:spChg>
        <pc:spChg chg="add mod">
          <ac:chgData name="Akubilla, Josephine" userId="f9197dda-9845-4c2e-96a7-dbb6e3a96f7a" providerId="ADAL" clId="{C1328A36-F39D-4CC5-BEA1-7907A6B9D132}" dt="2024-01-21T22:38:40.266" v="4162" actId="20577"/>
          <ac:spMkLst>
            <pc:docMk/>
            <pc:sldMk cId="2514607709" sldId="282"/>
            <ac:spMk id="8" creationId="{DA9EDB95-C653-7794-AB81-51ECE8E2330E}"/>
          </ac:spMkLst>
        </pc:spChg>
        <pc:picChg chg="del">
          <ac:chgData name="Akubilla, Josephine" userId="f9197dda-9845-4c2e-96a7-dbb6e3a96f7a" providerId="ADAL" clId="{C1328A36-F39D-4CC5-BEA1-7907A6B9D132}" dt="2024-01-19T07:01:19.758" v="1265" actId="478"/>
          <ac:picMkLst>
            <pc:docMk/>
            <pc:sldMk cId="2514607709" sldId="282"/>
            <ac:picMk id="4" creationId="{B4266F74-CBE1-51D6-85C0-CFC84000F60D}"/>
          </ac:picMkLst>
        </pc:picChg>
        <pc:picChg chg="add mod">
          <ac:chgData name="Akubilla, Josephine" userId="f9197dda-9845-4c2e-96a7-dbb6e3a96f7a" providerId="ADAL" clId="{C1328A36-F39D-4CC5-BEA1-7907A6B9D132}" dt="2024-01-20T17:40:27.672" v="2607" actId="14100"/>
          <ac:picMkLst>
            <pc:docMk/>
            <pc:sldMk cId="2514607709" sldId="282"/>
            <ac:picMk id="5" creationId="{427573E9-E744-4CB9-2559-93FBEDA001C4}"/>
          </ac:picMkLst>
        </pc:picChg>
        <pc:picChg chg="add mod">
          <ac:chgData name="Akubilla, Josephine" userId="f9197dda-9845-4c2e-96a7-dbb6e3a96f7a" providerId="ADAL" clId="{C1328A36-F39D-4CC5-BEA1-7907A6B9D132}" dt="2024-01-20T17:40:30.876" v="2608" actId="14100"/>
          <ac:picMkLst>
            <pc:docMk/>
            <pc:sldMk cId="2514607709" sldId="282"/>
            <ac:picMk id="7" creationId="{B4B794D2-E5D4-AECA-F592-0A9F1DD13FC7}"/>
          </ac:picMkLst>
        </pc:picChg>
      </pc:sldChg>
      <pc:sldChg chg="addSp delSp modSp add mod setBg">
        <pc:chgData name="Akubilla, Josephine" userId="f9197dda-9845-4c2e-96a7-dbb6e3a96f7a" providerId="ADAL" clId="{C1328A36-F39D-4CC5-BEA1-7907A6B9D132}" dt="2024-01-20T15:27:35.785" v="2151" actId="14100"/>
        <pc:sldMkLst>
          <pc:docMk/>
          <pc:sldMk cId="3027733726" sldId="283"/>
        </pc:sldMkLst>
        <pc:spChg chg="del mod">
          <ac:chgData name="Akubilla, Josephine" userId="f9197dda-9845-4c2e-96a7-dbb6e3a96f7a" providerId="ADAL" clId="{C1328A36-F39D-4CC5-BEA1-7907A6B9D132}" dt="2024-01-19T17:26:04.472" v="1485" actId="478"/>
          <ac:spMkLst>
            <pc:docMk/>
            <pc:sldMk cId="3027733726" sldId="283"/>
            <ac:spMk id="2" creationId="{F4AC28A9-7E8D-69BA-EEFE-4540FFED43CB}"/>
          </ac:spMkLst>
        </pc:spChg>
        <pc:spChg chg="add del">
          <ac:chgData name="Akubilla, Josephine" userId="f9197dda-9845-4c2e-96a7-dbb6e3a96f7a" providerId="ADAL" clId="{C1328A36-F39D-4CC5-BEA1-7907A6B9D132}" dt="2024-01-19T17:31:08.808" v="1504" actId="26606"/>
          <ac:spMkLst>
            <pc:docMk/>
            <pc:sldMk cId="3027733726" sldId="283"/>
            <ac:spMk id="7" creationId="{652BD35A-BC99-4831-A358-06E2CEB96697}"/>
          </ac:spMkLst>
        </pc:spChg>
        <pc:spChg chg="add del">
          <ac:chgData name="Akubilla, Josephine" userId="f9197dda-9845-4c2e-96a7-dbb6e3a96f7a" providerId="ADAL" clId="{C1328A36-F39D-4CC5-BEA1-7907A6B9D132}" dt="2024-01-19T17:31:08.808" v="1504" actId="26606"/>
          <ac:spMkLst>
            <pc:docMk/>
            <pc:sldMk cId="3027733726" sldId="283"/>
            <ac:spMk id="8" creationId="{B76E24C1-2968-40DC-A36E-F6B85F0F0752}"/>
          </ac:spMkLst>
        </pc:spChg>
        <pc:spChg chg="add del">
          <ac:chgData name="Akubilla, Josephine" userId="f9197dda-9845-4c2e-96a7-dbb6e3a96f7a" providerId="ADAL" clId="{C1328A36-F39D-4CC5-BEA1-7907A6B9D132}" dt="2024-01-19T17:27:38.981" v="1487" actId="26606"/>
          <ac:spMkLst>
            <pc:docMk/>
            <pc:sldMk cId="3027733726" sldId="283"/>
            <ac:spMk id="10" creationId="{652BD35A-BC99-4831-A358-06E2CEB96697}"/>
          </ac:spMkLst>
        </pc:spChg>
        <pc:spChg chg="add del">
          <ac:chgData name="Akubilla, Josephine" userId="f9197dda-9845-4c2e-96a7-dbb6e3a96f7a" providerId="ADAL" clId="{C1328A36-F39D-4CC5-BEA1-7907A6B9D132}" dt="2024-01-19T17:31:12.769" v="1506" actId="26606"/>
          <ac:spMkLst>
            <pc:docMk/>
            <pc:sldMk cId="3027733726" sldId="283"/>
            <ac:spMk id="11" creationId="{AFF43A89-FF65-44A9-BE4C-DC7389FF9CE1}"/>
          </ac:spMkLst>
        </pc:spChg>
        <pc:spChg chg="add del">
          <ac:chgData name="Akubilla, Josephine" userId="f9197dda-9845-4c2e-96a7-dbb6e3a96f7a" providerId="ADAL" clId="{C1328A36-F39D-4CC5-BEA1-7907A6B9D132}" dt="2024-01-19T17:27:38.981" v="1487" actId="26606"/>
          <ac:spMkLst>
            <pc:docMk/>
            <pc:sldMk cId="3027733726" sldId="283"/>
            <ac:spMk id="12" creationId="{B76E24C1-2968-40DC-A36E-F6B85F0F0752}"/>
          </ac:spMkLst>
        </pc:spChg>
        <pc:spChg chg="add del">
          <ac:chgData name="Akubilla, Josephine" userId="f9197dda-9845-4c2e-96a7-dbb6e3a96f7a" providerId="ADAL" clId="{C1328A36-F39D-4CC5-BEA1-7907A6B9D132}" dt="2024-01-19T17:31:12.769" v="1506" actId="26606"/>
          <ac:spMkLst>
            <pc:docMk/>
            <pc:sldMk cId="3027733726" sldId="283"/>
            <ac:spMk id="13" creationId="{3CBC4341-33FB-4D46-A7B4-62039B616233}"/>
          </ac:spMkLst>
        </pc:spChg>
        <pc:spChg chg="add del">
          <ac:chgData name="Akubilla, Josephine" userId="f9197dda-9845-4c2e-96a7-dbb6e3a96f7a" providerId="ADAL" clId="{C1328A36-F39D-4CC5-BEA1-7907A6B9D132}" dt="2024-01-19T17:31:12.769" v="1506" actId="26606"/>
          <ac:spMkLst>
            <pc:docMk/>
            <pc:sldMk cId="3027733726" sldId="283"/>
            <ac:spMk id="14" creationId="{89394C5B-B8DE-4221-8CA4-A30237DB3241}"/>
          </ac:spMkLst>
        </pc:spChg>
        <pc:spChg chg="add del">
          <ac:chgData name="Akubilla, Josephine" userId="f9197dda-9845-4c2e-96a7-dbb6e3a96f7a" providerId="ADAL" clId="{C1328A36-F39D-4CC5-BEA1-7907A6B9D132}" dt="2024-01-19T17:36:37.926" v="1530" actId="26606"/>
          <ac:spMkLst>
            <pc:docMk/>
            <pc:sldMk cId="3027733726" sldId="283"/>
            <ac:spMk id="15" creationId="{44C5A9E5-0F35-4AA6-AF26-B90A2D47BC43}"/>
          </ac:spMkLst>
        </pc:spChg>
        <pc:spChg chg="add del">
          <ac:chgData name="Akubilla, Josephine" userId="f9197dda-9845-4c2e-96a7-dbb6e3a96f7a" providerId="ADAL" clId="{C1328A36-F39D-4CC5-BEA1-7907A6B9D132}" dt="2024-01-19T17:36:37.926" v="1530" actId="26606"/>
          <ac:spMkLst>
            <pc:docMk/>
            <pc:sldMk cId="3027733726" sldId="283"/>
            <ac:spMk id="16" creationId="{50BC3489-C3CF-4390-987A-9726B968708D}"/>
          </ac:spMkLst>
        </pc:spChg>
        <pc:spChg chg="add del">
          <ac:chgData name="Akubilla, Josephine" userId="f9197dda-9845-4c2e-96a7-dbb6e3a96f7a" providerId="ADAL" clId="{C1328A36-F39D-4CC5-BEA1-7907A6B9D132}" dt="2024-01-19T17:30:26.630" v="1496" actId="26606"/>
          <ac:spMkLst>
            <pc:docMk/>
            <pc:sldMk cId="3027733726" sldId="283"/>
            <ac:spMk id="3081" creationId="{5014DE1B-FD50-40B1-A8A5-304666E7C6AF}"/>
          </ac:spMkLst>
        </pc:spChg>
        <pc:spChg chg="add del">
          <ac:chgData name="Akubilla, Josephine" userId="f9197dda-9845-4c2e-96a7-dbb6e3a96f7a" providerId="ADAL" clId="{C1328A36-F39D-4CC5-BEA1-7907A6B9D132}" dt="2024-01-19T17:30:26.630" v="1496" actId="26606"/>
          <ac:spMkLst>
            <pc:docMk/>
            <pc:sldMk cId="3027733726" sldId="283"/>
            <ac:spMk id="3083" creationId="{91B41FE9-4F8F-4675-8668-D3330B371AF8}"/>
          </ac:spMkLst>
        </pc:spChg>
        <pc:picChg chg="del">
          <ac:chgData name="Akubilla, Josephine" userId="f9197dda-9845-4c2e-96a7-dbb6e3a96f7a" providerId="ADAL" clId="{C1328A36-F39D-4CC5-BEA1-7907A6B9D132}" dt="2024-01-19T17:20:04.695" v="1441" actId="478"/>
          <ac:picMkLst>
            <pc:docMk/>
            <pc:sldMk cId="3027733726" sldId="283"/>
            <ac:picMk id="4" creationId="{FA7123D5-B282-02D3-189D-707253176602}"/>
          </ac:picMkLst>
        </pc:picChg>
        <pc:picChg chg="add del mod ord">
          <ac:chgData name="Akubilla, Josephine" userId="f9197dda-9845-4c2e-96a7-dbb6e3a96f7a" providerId="ADAL" clId="{C1328A36-F39D-4CC5-BEA1-7907A6B9D132}" dt="2024-01-20T15:27:35.785" v="2151" actId="14100"/>
          <ac:picMkLst>
            <pc:docMk/>
            <pc:sldMk cId="3027733726" sldId="283"/>
            <ac:picMk id="5" creationId="{E7826342-0C42-72C1-9D8B-F71CF1318BCB}"/>
          </ac:picMkLst>
        </pc:picChg>
        <pc:picChg chg="add del mod">
          <ac:chgData name="Akubilla, Josephine" userId="f9197dda-9845-4c2e-96a7-dbb6e3a96f7a" providerId="ADAL" clId="{C1328A36-F39D-4CC5-BEA1-7907A6B9D132}" dt="2024-01-20T15:27:29.699" v="2150" actId="478"/>
          <ac:picMkLst>
            <pc:docMk/>
            <pc:sldMk cId="3027733726" sldId="283"/>
            <ac:picMk id="9" creationId="{D4524B7F-F80A-F7A6-3EA5-0C0677E5EA58}"/>
          </ac:picMkLst>
        </pc:picChg>
        <pc:picChg chg="add del mod">
          <ac:chgData name="Akubilla, Josephine" userId="f9197dda-9845-4c2e-96a7-dbb6e3a96f7a" providerId="ADAL" clId="{C1328A36-F39D-4CC5-BEA1-7907A6B9D132}" dt="2024-01-19T17:25:53.986" v="1483" actId="478"/>
          <ac:picMkLst>
            <pc:docMk/>
            <pc:sldMk cId="3027733726" sldId="283"/>
            <ac:picMk id="3074" creationId="{E19B0458-D6C9-BAFA-C98B-9A31A73A69D7}"/>
          </ac:picMkLst>
        </pc:picChg>
        <pc:picChg chg="add del mod">
          <ac:chgData name="Akubilla, Josephine" userId="f9197dda-9845-4c2e-96a7-dbb6e3a96f7a" providerId="ADAL" clId="{C1328A36-F39D-4CC5-BEA1-7907A6B9D132}" dt="2024-01-19T17:30:26.630" v="1496" actId="26606"/>
          <ac:picMkLst>
            <pc:docMk/>
            <pc:sldMk cId="3027733726" sldId="283"/>
            <ac:picMk id="3076" creationId="{5CB0ABD0-95B8-A1BC-B065-6201270B8AF1}"/>
          </ac:picMkLst>
        </pc:picChg>
        <pc:cxnChg chg="add del">
          <ac:chgData name="Akubilla, Josephine" userId="f9197dda-9845-4c2e-96a7-dbb6e3a96f7a" providerId="ADAL" clId="{C1328A36-F39D-4CC5-BEA1-7907A6B9D132}" dt="2024-01-19T17:30:26.630" v="1496" actId="26606"/>
          <ac:cxnSpMkLst>
            <pc:docMk/>
            <pc:sldMk cId="3027733726" sldId="283"/>
            <ac:cxnSpMk id="3085" creationId="{E230929C-760C-4746-B0AE-0D09A78A8873}"/>
          </ac:cxnSpMkLst>
        </pc:cxnChg>
      </pc:sldChg>
      <pc:sldChg chg="addSp delSp modSp add mod ord setBg">
        <pc:chgData name="Akubilla, Josephine" userId="f9197dda-9845-4c2e-96a7-dbb6e3a96f7a" providerId="ADAL" clId="{C1328A36-F39D-4CC5-BEA1-7907A6B9D132}" dt="2024-01-19T17:47:08.414" v="1542" actId="26606"/>
        <pc:sldMkLst>
          <pc:docMk/>
          <pc:sldMk cId="1575619936" sldId="284"/>
        </pc:sldMkLst>
        <pc:spChg chg="mod">
          <ac:chgData name="Akubilla, Josephine" userId="f9197dda-9845-4c2e-96a7-dbb6e3a96f7a" providerId="ADAL" clId="{C1328A36-F39D-4CC5-BEA1-7907A6B9D132}" dt="2024-01-19T17:47:08.414" v="1542" actId="26606"/>
          <ac:spMkLst>
            <pc:docMk/>
            <pc:sldMk cId="1575619936" sldId="284"/>
            <ac:spMk id="2" creationId="{F4AC28A9-7E8D-69BA-EEFE-4540FFED43CB}"/>
          </ac:spMkLst>
        </pc:spChg>
        <pc:spChg chg="add del">
          <ac:chgData name="Akubilla, Josephine" userId="f9197dda-9845-4c2e-96a7-dbb6e3a96f7a" providerId="ADAL" clId="{C1328A36-F39D-4CC5-BEA1-7907A6B9D132}" dt="2024-01-19T17:47:00.874" v="1539" actId="26606"/>
          <ac:spMkLst>
            <pc:docMk/>
            <pc:sldMk cId="1575619936" sldId="284"/>
            <ac:spMk id="8" creationId="{39E3965E-AC41-4711-9D10-E25ABB132D86}"/>
          </ac:spMkLst>
        </pc:spChg>
        <pc:spChg chg="add del">
          <ac:chgData name="Akubilla, Josephine" userId="f9197dda-9845-4c2e-96a7-dbb6e3a96f7a" providerId="ADAL" clId="{C1328A36-F39D-4CC5-BEA1-7907A6B9D132}" dt="2024-01-19T17:47:00.874" v="1539" actId="26606"/>
          <ac:spMkLst>
            <pc:docMk/>
            <pc:sldMk cId="1575619936" sldId="284"/>
            <ac:spMk id="12" creationId="{007891EC-4501-44ED-A8C8-B11B6DB767AB}"/>
          </ac:spMkLst>
        </pc:spChg>
        <pc:spChg chg="add del">
          <ac:chgData name="Akubilla, Josephine" userId="f9197dda-9845-4c2e-96a7-dbb6e3a96f7a" providerId="ADAL" clId="{C1328A36-F39D-4CC5-BEA1-7907A6B9D132}" dt="2024-01-19T17:47:08.392" v="1541" actId="26606"/>
          <ac:spMkLst>
            <pc:docMk/>
            <pc:sldMk cId="1575619936" sldId="284"/>
            <ac:spMk id="16" creationId="{39E3965E-AC41-4711-9D10-E25ABB132D86}"/>
          </ac:spMkLst>
        </pc:spChg>
        <pc:spChg chg="add del">
          <ac:chgData name="Akubilla, Josephine" userId="f9197dda-9845-4c2e-96a7-dbb6e3a96f7a" providerId="ADAL" clId="{C1328A36-F39D-4CC5-BEA1-7907A6B9D132}" dt="2024-01-19T17:47:08.392" v="1541" actId="26606"/>
          <ac:spMkLst>
            <pc:docMk/>
            <pc:sldMk cId="1575619936" sldId="284"/>
            <ac:spMk id="19" creationId="{DFD57664-637D-40CA-83F2-B729A932BD31}"/>
          </ac:spMkLst>
        </pc:spChg>
        <pc:spChg chg="add">
          <ac:chgData name="Akubilla, Josephine" userId="f9197dda-9845-4c2e-96a7-dbb6e3a96f7a" providerId="ADAL" clId="{C1328A36-F39D-4CC5-BEA1-7907A6B9D132}" dt="2024-01-19T17:47:08.414" v="1542" actId="26606"/>
          <ac:spMkLst>
            <pc:docMk/>
            <pc:sldMk cId="1575619936" sldId="284"/>
            <ac:spMk id="22" creationId="{39E3965E-AC41-4711-9D10-E25ABB132D86}"/>
          </ac:spMkLst>
        </pc:spChg>
        <pc:spChg chg="add">
          <ac:chgData name="Akubilla, Josephine" userId="f9197dda-9845-4c2e-96a7-dbb6e3a96f7a" providerId="ADAL" clId="{C1328A36-F39D-4CC5-BEA1-7907A6B9D132}" dt="2024-01-19T17:47:08.414" v="1542" actId="26606"/>
          <ac:spMkLst>
            <pc:docMk/>
            <pc:sldMk cId="1575619936" sldId="284"/>
            <ac:spMk id="25" creationId="{A37E0400-E9ED-46D6-A946-A7B49DB418B8}"/>
          </ac:spMkLst>
        </pc:spChg>
        <pc:picChg chg="add del">
          <ac:chgData name="Akubilla, Josephine" userId="f9197dda-9845-4c2e-96a7-dbb6e3a96f7a" providerId="ADAL" clId="{C1328A36-F39D-4CC5-BEA1-7907A6B9D132}" dt="2024-01-19T17:47:00.874" v="1539" actId="26606"/>
          <ac:picMkLst>
            <pc:docMk/>
            <pc:sldMk cId="1575619936" sldId="284"/>
            <ac:picMk id="4" creationId="{CFDFFC0E-813B-F70F-E9AA-A979BAFD1751}"/>
          </ac:picMkLst>
        </pc:picChg>
        <pc:picChg chg="add del">
          <ac:chgData name="Akubilla, Josephine" userId="f9197dda-9845-4c2e-96a7-dbb6e3a96f7a" providerId="ADAL" clId="{C1328A36-F39D-4CC5-BEA1-7907A6B9D132}" dt="2024-01-19T17:47:08.392" v="1541" actId="26606"/>
          <ac:picMkLst>
            <pc:docMk/>
            <pc:sldMk cId="1575619936" sldId="284"/>
            <ac:picMk id="18" creationId="{16A2836D-DB60-6376-586E-A62C8B1F831F}"/>
          </ac:picMkLst>
        </pc:picChg>
        <pc:picChg chg="add">
          <ac:chgData name="Akubilla, Josephine" userId="f9197dda-9845-4c2e-96a7-dbb6e3a96f7a" providerId="ADAL" clId="{C1328A36-F39D-4CC5-BEA1-7907A6B9D132}" dt="2024-01-19T17:47:08.414" v="1542" actId="26606"/>
          <ac:picMkLst>
            <pc:docMk/>
            <pc:sldMk cId="1575619936" sldId="284"/>
            <ac:picMk id="24" creationId="{32E76B23-0EEF-7B43-5A4A-9541EF60B908}"/>
          </ac:picMkLst>
        </pc:picChg>
        <pc:picChg chg="add del mod">
          <ac:chgData name="Akubilla, Josephine" userId="f9197dda-9845-4c2e-96a7-dbb6e3a96f7a" providerId="ADAL" clId="{C1328A36-F39D-4CC5-BEA1-7907A6B9D132}" dt="2024-01-19T17:41:25.927" v="1537" actId="478"/>
          <ac:picMkLst>
            <pc:docMk/>
            <pc:sldMk cId="1575619936" sldId="284"/>
            <ac:picMk id="5122" creationId="{AA1AF280-4F9A-DB7B-10A4-EF8A3CA34A4D}"/>
          </ac:picMkLst>
        </pc:picChg>
        <pc:cxnChg chg="add del">
          <ac:chgData name="Akubilla, Josephine" userId="f9197dda-9845-4c2e-96a7-dbb6e3a96f7a" providerId="ADAL" clId="{C1328A36-F39D-4CC5-BEA1-7907A6B9D132}" dt="2024-01-19T17:47:00.874" v="1539" actId="26606"/>
          <ac:cxnSpMkLst>
            <pc:docMk/>
            <pc:sldMk cId="1575619936" sldId="284"/>
            <ac:cxnSpMk id="10" creationId="{1F5DC8C3-BA5F-4EED-BB9A-A14272BD82A1}"/>
          </ac:cxnSpMkLst>
        </pc:cxnChg>
        <pc:cxnChg chg="add del">
          <ac:chgData name="Akubilla, Josephine" userId="f9197dda-9845-4c2e-96a7-dbb6e3a96f7a" providerId="ADAL" clId="{C1328A36-F39D-4CC5-BEA1-7907A6B9D132}" dt="2024-01-19T17:47:00.874" v="1539" actId="26606"/>
          <ac:cxnSpMkLst>
            <pc:docMk/>
            <pc:sldMk cId="1575619936" sldId="284"/>
            <ac:cxnSpMk id="14" creationId="{34E5597F-CE67-4085-9548-E6A8036DA3BB}"/>
          </ac:cxnSpMkLst>
        </pc:cxnChg>
        <pc:cxnChg chg="add del">
          <ac:chgData name="Akubilla, Josephine" userId="f9197dda-9845-4c2e-96a7-dbb6e3a96f7a" providerId="ADAL" clId="{C1328A36-F39D-4CC5-BEA1-7907A6B9D132}" dt="2024-01-19T17:47:08.392" v="1541" actId="26606"/>
          <ac:cxnSpMkLst>
            <pc:docMk/>
            <pc:sldMk cId="1575619936" sldId="284"/>
            <ac:cxnSpMk id="17" creationId="{1F5DC8C3-BA5F-4EED-BB9A-A14272BD82A1}"/>
          </ac:cxnSpMkLst>
        </pc:cxnChg>
        <pc:cxnChg chg="add del">
          <ac:chgData name="Akubilla, Josephine" userId="f9197dda-9845-4c2e-96a7-dbb6e3a96f7a" providerId="ADAL" clId="{C1328A36-F39D-4CC5-BEA1-7907A6B9D132}" dt="2024-01-19T17:47:08.392" v="1541" actId="26606"/>
          <ac:cxnSpMkLst>
            <pc:docMk/>
            <pc:sldMk cId="1575619936" sldId="284"/>
            <ac:cxnSpMk id="20" creationId="{D5B557D3-D7B4-404B-84A1-9BD182BE5B06}"/>
          </ac:cxnSpMkLst>
        </pc:cxnChg>
        <pc:cxnChg chg="add">
          <ac:chgData name="Akubilla, Josephine" userId="f9197dda-9845-4c2e-96a7-dbb6e3a96f7a" providerId="ADAL" clId="{C1328A36-F39D-4CC5-BEA1-7907A6B9D132}" dt="2024-01-19T17:47:08.414" v="1542" actId="26606"/>
          <ac:cxnSpMkLst>
            <pc:docMk/>
            <pc:sldMk cId="1575619936" sldId="284"/>
            <ac:cxnSpMk id="23" creationId="{1F5DC8C3-BA5F-4EED-BB9A-A14272BD82A1}"/>
          </ac:cxnSpMkLst>
        </pc:cxnChg>
        <pc:cxnChg chg="add">
          <ac:chgData name="Akubilla, Josephine" userId="f9197dda-9845-4c2e-96a7-dbb6e3a96f7a" providerId="ADAL" clId="{C1328A36-F39D-4CC5-BEA1-7907A6B9D132}" dt="2024-01-19T17:47:08.414" v="1542" actId="26606"/>
          <ac:cxnSpMkLst>
            <pc:docMk/>
            <pc:sldMk cId="1575619936" sldId="284"/>
            <ac:cxnSpMk id="26" creationId="{D28A9C89-B313-458F-9C85-515930A51A93}"/>
          </ac:cxnSpMkLst>
        </pc:cxnChg>
      </pc:sldChg>
      <pc:sldChg chg="addSp delSp modSp add mod">
        <pc:chgData name="Akubilla, Josephine" userId="f9197dda-9845-4c2e-96a7-dbb6e3a96f7a" providerId="ADAL" clId="{C1328A36-F39D-4CC5-BEA1-7907A6B9D132}" dt="2024-01-19T18:13:31.869" v="1583" actId="1076"/>
        <pc:sldMkLst>
          <pc:docMk/>
          <pc:sldMk cId="3365016509" sldId="285"/>
        </pc:sldMkLst>
        <pc:picChg chg="del">
          <ac:chgData name="Akubilla, Josephine" userId="f9197dda-9845-4c2e-96a7-dbb6e3a96f7a" providerId="ADAL" clId="{C1328A36-F39D-4CC5-BEA1-7907A6B9D132}" dt="2024-01-19T18:09:53.701" v="1552" actId="478"/>
          <ac:picMkLst>
            <pc:docMk/>
            <pc:sldMk cId="3365016509" sldId="285"/>
            <ac:picMk id="4" creationId="{8748708B-6A51-F8AE-3CF1-9DB86A48D5C8}"/>
          </ac:picMkLst>
        </pc:picChg>
        <pc:picChg chg="add mod">
          <ac:chgData name="Akubilla, Josephine" userId="f9197dda-9845-4c2e-96a7-dbb6e3a96f7a" providerId="ADAL" clId="{C1328A36-F39D-4CC5-BEA1-7907A6B9D132}" dt="2024-01-19T18:11:46.133" v="1567" actId="14100"/>
          <ac:picMkLst>
            <pc:docMk/>
            <pc:sldMk cId="3365016509" sldId="285"/>
            <ac:picMk id="5" creationId="{EFD14D49-C256-E830-6384-387091139D28}"/>
          </ac:picMkLst>
        </pc:picChg>
        <pc:picChg chg="del">
          <ac:chgData name="Akubilla, Josephine" userId="f9197dda-9845-4c2e-96a7-dbb6e3a96f7a" providerId="ADAL" clId="{C1328A36-F39D-4CC5-BEA1-7907A6B9D132}" dt="2024-01-19T18:10:00.956" v="1555" actId="478"/>
          <ac:picMkLst>
            <pc:docMk/>
            <pc:sldMk cId="3365016509" sldId="285"/>
            <ac:picMk id="6" creationId="{41BFDBC2-7C25-D530-EBA8-1C140B1FE985}"/>
          </ac:picMkLst>
        </pc:picChg>
        <pc:picChg chg="del">
          <ac:chgData name="Akubilla, Josephine" userId="f9197dda-9845-4c2e-96a7-dbb6e3a96f7a" providerId="ADAL" clId="{C1328A36-F39D-4CC5-BEA1-7907A6B9D132}" dt="2024-01-19T18:09:58.646" v="1554" actId="478"/>
          <ac:picMkLst>
            <pc:docMk/>
            <pc:sldMk cId="3365016509" sldId="285"/>
            <ac:picMk id="8" creationId="{A6DF9EAB-311F-08DA-AC8C-BB0CCEEE38A7}"/>
          </ac:picMkLst>
        </pc:picChg>
        <pc:picChg chg="add mod">
          <ac:chgData name="Akubilla, Josephine" userId="f9197dda-9845-4c2e-96a7-dbb6e3a96f7a" providerId="ADAL" clId="{C1328A36-F39D-4CC5-BEA1-7907A6B9D132}" dt="2024-01-19T18:11:42.624" v="1566" actId="14100"/>
          <ac:picMkLst>
            <pc:docMk/>
            <pc:sldMk cId="3365016509" sldId="285"/>
            <ac:picMk id="9" creationId="{8275C2D1-818A-876E-F8C1-FDF4206426F5}"/>
          </ac:picMkLst>
        </pc:picChg>
        <pc:picChg chg="del">
          <ac:chgData name="Akubilla, Josephine" userId="f9197dda-9845-4c2e-96a7-dbb6e3a96f7a" providerId="ADAL" clId="{C1328A36-F39D-4CC5-BEA1-7907A6B9D132}" dt="2024-01-19T18:09:55.952" v="1553" actId="478"/>
          <ac:picMkLst>
            <pc:docMk/>
            <pc:sldMk cId="3365016509" sldId="285"/>
            <ac:picMk id="10" creationId="{CC39FD29-1C10-1F39-5BDB-E7A71A0877F3}"/>
          </ac:picMkLst>
        </pc:picChg>
        <pc:picChg chg="del">
          <ac:chgData name="Akubilla, Josephine" userId="f9197dda-9845-4c2e-96a7-dbb6e3a96f7a" providerId="ADAL" clId="{C1328A36-F39D-4CC5-BEA1-7907A6B9D132}" dt="2024-01-19T18:10:02.751" v="1556" actId="478"/>
          <ac:picMkLst>
            <pc:docMk/>
            <pc:sldMk cId="3365016509" sldId="285"/>
            <ac:picMk id="12" creationId="{E9617CCB-CAFF-E922-E75A-520CA3AF6CA9}"/>
          </ac:picMkLst>
        </pc:picChg>
        <pc:picChg chg="add mod">
          <ac:chgData name="Akubilla, Josephine" userId="f9197dda-9845-4c2e-96a7-dbb6e3a96f7a" providerId="ADAL" clId="{C1328A36-F39D-4CC5-BEA1-7907A6B9D132}" dt="2024-01-19T18:12:16.007" v="1575" actId="14100"/>
          <ac:picMkLst>
            <pc:docMk/>
            <pc:sldMk cId="3365016509" sldId="285"/>
            <ac:picMk id="13" creationId="{3D5B5033-C0AA-FAA3-0757-9B75C87FB499}"/>
          </ac:picMkLst>
        </pc:picChg>
        <pc:picChg chg="add mod">
          <ac:chgData name="Akubilla, Josephine" userId="f9197dda-9845-4c2e-96a7-dbb6e3a96f7a" providerId="ADAL" clId="{C1328A36-F39D-4CC5-BEA1-7907A6B9D132}" dt="2024-01-19T18:13:31.869" v="1583" actId="1076"/>
          <ac:picMkLst>
            <pc:docMk/>
            <pc:sldMk cId="3365016509" sldId="285"/>
            <ac:picMk id="15" creationId="{696D3C1E-B959-82F5-433E-71DAE76CE6BC}"/>
          </ac:picMkLst>
        </pc:picChg>
      </pc:sldChg>
      <pc:sldChg chg="addSp delSp modSp add del mod ord setBg">
        <pc:chgData name="Akubilla, Josephine" userId="f9197dda-9845-4c2e-96a7-dbb6e3a96f7a" providerId="ADAL" clId="{C1328A36-F39D-4CC5-BEA1-7907A6B9D132}" dt="2024-01-19T17:37:32.125" v="1533" actId="2696"/>
        <pc:sldMkLst>
          <pc:docMk/>
          <pc:sldMk cId="3611074121" sldId="285"/>
        </pc:sldMkLst>
        <pc:spChg chg="del mod">
          <ac:chgData name="Akubilla, Josephine" userId="f9197dda-9845-4c2e-96a7-dbb6e3a96f7a" providerId="ADAL" clId="{C1328A36-F39D-4CC5-BEA1-7907A6B9D132}" dt="2024-01-19T17:33:34.628" v="1512" actId="478"/>
          <ac:spMkLst>
            <pc:docMk/>
            <pc:sldMk cId="3611074121" sldId="285"/>
            <ac:spMk id="2" creationId="{F4AC28A9-7E8D-69BA-EEFE-4540FFED43CB}"/>
          </ac:spMkLst>
        </pc:spChg>
        <pc:spChg chg="add del">
          <ac:chgData name="Akubilla, Josephine" userId="f9197dda-9845-4c2e-96a7-dbb6e3a96f7a" providerId="ADAL" clId="{C1328A36-F39D-4CC5-BEA1-7907A6B9D132}" dt="2024-01-19T17:33:26.465" v="1511" actId="26606"/>
          <ac:spMkLst>
            <pc:docMk/>
            <pc:sldMk cId="3611074121" sldId="285"/>
            <ac:spMk id="8" creationId="{39E3965E-AC41-4711-9D10-E25ABB132D86}"/>
          </ac:spMkLst>
        </pc:spChg>
        <pc:spChg chg="add del">
          <ac:chgData name="Akubilla, Josephine" userId="f9197dda-9845-4c2e-96a7-dbb6e3a96f7a" providerId="ADAL" clId="{C1328A36-F39D-4CC5-BEA1-7907A6B9D132}" dt="2024-01-19T17:33:26.465" v="1511" actId="26606"/>
          <ac:spMkLst>
            <pc:docMk/>
            <pc:sldMk cId="3611074121" sldId="285"/>
            <ac:spMk id="12" creationId="{B72BB70C-3B10-43FF-83F9-C064151F9037}"/>
          </ac:spMkLst>
        </pc:spChg>
        <pc:spChg chg="add del">
          <ac:chgData name="Akubilla, Josephine" userId="f9197dda-9845-4c2e-96a7-dbb6e3a96f7a" providerId="ADAL" clId="{C1328A36-F39D-4CC5-BEA1-7907A6B9D132}" dt="2024-01-19T17:33:26.465" v="1511" actId="26606"/>
          <ac:spMkLst>
            <pc:docMk/>
            <pc:sldMk cId="3611074121" sldId="285"/>
            <ac:spMk id="16" creationId="{B21FF648-687D-4B69-BB17-1F9649EF811B}"/>
          </ac:spMkLst>
        </pc:spChg>
        <pc:picChg chg="del">
          <ac:chgData name="Akubilla, Josephine" userId="f9197dda-9845-4c2e-96a7-dbb6e3a96f7a" providerId="ADAL" clId="{C1328A36-F39D-4CC5-BEA1-7907A6B9D132}" dt="2024-01-19T17:32:57.629" v="1509" actId="478"/>
          <ac:picMkLst>
            <pc:docMk/>
            <pc:sldMk cId="3611074121" sldId="285"/>
            <ac:picMk id="4" creationId="{FA7123D5-B282-02D3-189D-707253176602}"/>
          </ac:picMkLst>
        </pc:picChg>
        <pc:picChg chg="add del">
          <ac:chgData name="Akubilla, Josephine" userId="f9197dda-9845-4c2e-96a7-dbb6e3a96f7a" providerId="ADAL" clId="{C1328A36-F39D-4CC5-BEA1-7907A6B9D132}" dt="2024-01-19T17:33:26.465" v="1511" actId="26606"/>
          <ac:picMkLst>
            <pc:docMk/>
            <pc:sldMk cId="3611074121" sldId="285"/>
            <ac:picMk id="5" creationId="{A4D04905-083E-1322-3320-AA5FF182D561}"/>
          </ac:picMkLst>
        </pc:picChg>
        <pc:picChg chg="add mod">
          <ac:chgData name="Akubilla, Josephine" userId="f9197dda-9845-4c2e-96a7-dbb6e3a96f7a" providerId="ADAL" clId="{C1328A36-F39D-4CC5-BEA1-7907A6B9D132}" dt="2024-01-19T17:33:53.739" v="1516" actId="14100"/>
          <ac:picMkLst>
            <pc:docMk/>
            <pc:sldMk cId="3611074121" sldId="285"/>
            <ac:picMk id="4098" creationId="{EBAEA1A8-D989-3D93-B0D3-EBEE232007E0}"/>
          </ac:picMkLst>
        </pc:picChg>
        <pc:cxnChg chg="add del">
          <ac:chgData name="Akubilla, Josephine" userId="f9197dda-9845-4c2e-96a7-dbb6e3a96f7a" providerId="ADAL" clId="{C1328A36-F39D-4CC5-BEA1-7907A6B9D132}" dt="2024-01-19T17:33:26.465" v="1511" actId="26606"/>
          <ac:cxnSpMkLst>
            <pc:docMk/>
            <pc:sldMk cId="3611074121" sldId="285"/>
            <ac:cxnSpMk id="10" creationId="{1F5DC8C3-BA5F-4EED-BB9A-A14272BD82A1}"/>
          </ac:cxnSpMkLst>
        </pc:cxnChg>
        <pc:cxnChg chg="add del">
          <ac:chgData name="Akubilla, Josephine" userId="f9197dda-9845-4c2e-96a7-dbb6e3a96f7a" providerId="ADAL" clId="{C1328A36-F39D-4CC5-BEA1-7907A6B9D132}" dt="2024-01-19T17:33:26.465" v="1511" actId="26606"/>
          <ac:cxnSpMkLst>
            <pc:docMk/>
            <pc:sldMk cId="3611074121" sldId="285"/>
            <ac:cxnSpMk id="14" creationId="{D5B557D3-D7B4-404B-84A1-9BD182BE5B06}"/>
          </ac:cxnSpMkLst>
        </pc:cxnChg>
      </pc:sldChg>
      <pc:sldChg chg="addSp delSp modSp add del mod">
        <pc:chgData name="Akubilla, Josephine" userId="f9197dda-9845-4c2e-96a7-dbb6e3a96f7a" providerId="ADAL" clId="{C1328A36-F39D-4CC5-BEA1-7907A6B9D132}" dt="2024-01-20T19:52:04.104" v="4131" actId="2696"/>
        <pc:sldMkLst>
          <pc:docMk/>
          <pc:sldMk cId="2949720989" sldId="286"/>
        </pc:sldMkLst>
        <pc:spChg chg="mod">
          <ac:chgData name="Akubilla, Josephine" userId="f9197dda-9845-4c2e-96a7-dbb6e3a96f7a" providerId="ADAL" clId="{C1328A36-F39D-4CC5-BEA1-7907A6B9D132}" dt="2024-01-20T17:39:33.675" v="2603" actId="27636"/>
          <ac:spMkLst>
            <pc:docMk/>
            <pc:sldMk cId="2949720989" sldId="286"/>
            <ac:spMk id="2" creationId="{F4AC28A9-7E8D-69BA-EEFE-4540FFED43CB}"/>
          </ac:spMkLst>
        </pc:spChg>
        <pc:picChg chg="del">
          <ac:chgData name="Akubilla, Josephine" userId="f9197dda-9845-4c2e-96a7-dbb6e3a96f7a" providerId="ADAL" clId="{C1328A36-F39D-4CC5-BEA1-7907A6B9D132}" dt="2024-01-19T18:16:09.199" v="1586" actId="478"/>
          <ac:picMkLst>
            <pc:docMk/>
            <pc:sldMk cId="2949720989" sldId="286"/>
            <ac:picMk id="4" creationId="{4AA21366-9637-B6FD-32E8-800619769FD1}"/>
          </ac:picMkLst>
        </pc:picChg>
        <pc:picChg chg="add del mod">
          <ac:chgData name="Akubilla, Josephine" userId="f9197dda-9845-4c2e-96a7-dbb6e3a96f7a" providerId="ADAL" clId="{C1328A36-F39D-4CC5-BEA1-7907A6B9D132}" dt="2024-01-20T17:39:27.096" v="2601" actId="478"/>
          <ac:picMkLst>
            <pc:docMk/>
            <pc:sldMk cId="2949720989" sldId="286"/>
            <ac:picMk id="5" creationId="{A83F4DBE-0DA3-17BB-BD1B-78F6512BE229}"/>
          </ac:picMkLst>
        </pc:picChg>
        <pc:picChg chg="del">
          <ac:chgData name="Akubilla, Josephine" userId="f9197dda-9845-4c2e-96a7-dbb6e3a96f7a" providerId="ADAL" clId="{C1328A36-F39D-4CC5-BEA1-7907A6B9D132}" dt="2024-01-19T18:16:07.295" v="1585" actId="478"/>
          <ac:picMkLst>
            <pc:docMk/>
            <pc:sldMk cId="2949720989" sldId="286"/>
            <ac:picMk id="6" creationId="{A86ADD51-7DB5-507A-796C-314301F86C28}"/>
          </ac:picMkLst>
        </pc:picChg>
      </pc:sldChg>
      <pc:sldChg chg="addSp delSp modSp add mod ord setBg setClrOvrMap">
        <pc:chgData name="Akubilla, Josephine" userId="f9197dda-9845-4c2e-96a7-dbb6e3a96f7a" providerId="ADAL" clId="{C1328A36-F39D-4CC5-BEA1-7907A6B9D132}" dt="2024-01-20T17:57:18.146" v="3360" actId="20577"/>
        <pc:sldMkLst>
          <pc:docMk/>
          <pc:sldMk cId="2608150014" sldId="287"/>
        </pc:sldMkLst>
        <pc:spChg chg="add del mod">
          <ac:chgData name="Akubilla, Josephine" userId="f9197dda-9845-4c2e-96a7-dbb6e3a96f7a" providerId="ADAL" clId="{C1328A36-F39D-4CC5-BEA1-7907A6B9D132}" dt="2024-01-20T17:57:18.146" v="3360" actId="20577"/>
          <ac:spMkLst>
            <pc:docMk/>
            <pc:sldMk cId="2608150014" sldId="287"/>
            <ac:spMk id="2" creationId="{F4AC28A9-7E8D-69BA-EEFE-4540FFED43CB}"/>
          </ac:spMkLst>
        </pc:spChg>
        <pc:spChg chg="add del mod">
          <ac:chgData name="Akubilla, Josephine" userId="f9197dda-9845-4c2e-96a7-dbb6e3a96f7a" providerId="ADAL" clId="{C1328A36-F39D-4CC5-BEA1-7907A6B9D132}" dt="2024-01-20T06:55:50.153" v="1960" actId="26606"/>
          <ac:spMkLst>
            <pc:docMk/>
            <pc:sldMk cId="2608150014" sldId="287"/>
            <ac:spMk id="5" creationId="{986ED92C-D385-B04E-2845-30651B787160}"/>
          </ac:spMkLst>
        </pc:spChg>
        <pc:spChg chg="add del mod">
          <ac:chgData name="Akubilla, Josephine" userId="f9197dda-9845-4c2e-96a7-dbb6e3a96f7a" providerId="ADAL" clId="{C1328A36-F39D-4CC5-BEA1-7907A6B9D132}" dt="2024-01-20T06:52:58.370" v="1954" actId="22"/>
          <ac:spMkLst>
            <pc:docMk/>
            <pc:sldMk cId="2608150014" sldId="287"/>
            <ac:spMk id="7" creationId="{7B89498B-041C-3B6F-A8BE-88B88502B9E7}"/>
          </ac:spMkLst>
        </pc:spChg>
        <pc:spChg chg="add del">
          <ac:chgData name="Akubilla, Josephine" userId="f9197dda-9845-4c2e-96a7-dbb6e3a96f7a" providerId="ADAL" clId="{C1328A36-F39D-4CC5-BEA1-7907A6B9D132}" dt="2024-01-20T07:00:15.295" v="1967" actId="26606"/>
          <ac:spMkLst>
            <pc:docMk/>
            <pc:sldMk cId="2608150014" sldId="287"/>
            <ac:spMk id="13" creationId="{416A0E3C-60E6-4F39-BC55-5F7C224E1F7C}"/>
          </ac:spMkLst>
        </pc:spChg>
        <pc:spChg chg="add del">
          <ac:chgData name="Akubilla, Josephine" userId="f9197dda-9845-4c2e-96a7-dbb6e3a96f7a" providerId="ADAL" clId="{C1328A36-F39D-4CC5-BEA1-7907A6B9D132}" dt="2024-01-20T07:00:15.295" v="1967" actId="26606"/>
          <ac:spMkLst>
            <pc:docMk/>
            <pc:sldMk cId="2608150014" sldId="287"/>
            <ac:spMk id="17" creationId="{0F6F1E82-F603-49E4-9641-09EEA984A343}"/>
          </ac:spMkLst>
        </pc:spChg>
        <pc:spChg chg="add del">
          <ac:chgData name="Akubilla, Josephine" userId="f9197dda-9845-4c2e-96a7-dbb6e3a96f7a" providerId="ADAL" clId="{C1328A36-F39D-4CC5-BEA1-7907A6B9D132}" dt="2024-01-20T07:00:15.295" v="1967" actId="26606"/>
          <ac:spMkLst>
            <pc:docMk/>
            <pc:sldMk cId="2608150014" sldId="287"/>
            <ac:spMk id="21" creationId="{9D1595AB-90F6-488F-B5E3-F8CFCC8FAA19}"/>
          </ac:spMkLst>
        </pc:spChg>
        <pc:spChg chg="add del">
          <ac:chgData name="Akubilla, Josephine" userId="f9197dda-9845-4c2e-96a7-dbb6e3a96f7a" providerId="ADAL" clId="{C1328A36-F39D-4CC5-BEA1-7907A6B9D132}" dt="2024-01-20T06:59:25.285" v="1963" actId="26606"/>
          <ac:spMkLst>
            <pc:docMk/>
            <pc:sldMk cId="2608150014" sldId="287"/>
            <ac:spMk id="26" creationId="{416A0E3C-60E6-4F39-BC55-5F7C224E1F7C}"/>
          </ac:spMkLst>
        </pc:spChg>
        <pc:spChg chg="add del">
          <ac:chgData name="Akubilla, Josephine" userId="f9197dda-9845-4c2e-96a7-dbb6e3a96f7a" providerId="ADAL" clId="{C1328A36-F39D-4CC5-BEA1-7907A6B9D132}" dt="2024-01-20T06:59:25.285" v="1963" actId="26606"/>
          <ac:spMkLst>
            <pc:docMk/>
            <pc:sldMk cId="2608150014" sldId="287"/>
            <ac:spMk id="30" creationId="{DFEBD0D2-AA2A-4936-A509-D629383EFFAA}"/>
          </ac:spMkLst>
        </pc:spChg>
        <pc:spChg chg="add del">
          <ac:chgData name="Akubilla, Josephine" userId="f9197dda-9845-4c2e-96a7-dbb6e3a96f7a" providerId="ADAL" clId="{C1328A36-F39D-4CC5-BEA1-7907A6B9D132}" dt="2024-01-20T06:59:25.285" v="1963" actId="26606"/>
          <ac:spMkLst>
            <pc:docMk/>
            <pc:sldMk cId="2608150014" sldId="287"/>
            <ac:spMk id="34" creationId="{86506110-E6E1-4309-83FA-C6B068FA341C}"/>
          </ac:spMkLst>
        </pc:spChg>
        <pc:spChg chg="add del">
          <ac:chgData name="Akubilla, Josephine" userId="f9197dda-9845-4c2e-96a7-dbb6e3a96f7a" providerId="ADAL" clId="{C1328A36-F39D-4CC5-BEA1-7907A6B9D132}" dt="2024-01-20T06:59:56.788" v="1966" actId="26606"/>
          <ac:spMkLst>
            <pc:docMk/>
            <pc:sldMk cId="2608150014" sldId="287"/>
            <ac:spMk id="36" creationId="{416A0E3C-60E6-4F39-BC55-5F7C224E1F7C}"/>
          </ac:spMkLst>
        </pc:spChg>
        <pc:spChg chg="add del">
          <ac:chgData name="Akubilla, Josephine" userId="f9197dda-9845-4c2e-96a7-dbb6e3a96f7a" providerId="ADAL" clId="{C1328A36-F39D-4CC5-BEA1-7907A6B9D132}" dt="2024-01-20T06:59:56.788" v="1966" actId="26606"/>
          <ac:spMkLst>
            <pc:docMk/>
            <pc:sldMk cId="2608150014" sldId="287"/>
            <ac:spMk id="38" creationId="{4FD69FDD-BA96-4954-ADAC-DA35030A0CBE}"/>
          </ac:spMkLst>
        </pc:spChg>
        <pc:spChg chg="add del">
          <ac:chgData name="Akubilla, Josephine" userId="f9197dda-9845-4c2e-96a7-dbb6e3a96f7a" providerId="ADAL" clId="{C1328A36-F39D-4CC5-BEA1-7907A6B9D132}" dt="2024-01-20T06:59:56.788" v="1966" actId="26606"/>
          <ac:spMkLst>
            <pc:docMk/>
            <pc:sldMk cId="2608150014" sldId="287"/>
            <ac:spMk id="39" creationId="{21026ED8-45A7-435A-B4ED-2DDAD6EEDCC7}"/>
          </ac:spMkLst>
        </pc:spChg>
        <pc:graphicFrameChg chg="add mod modGraphic">
          <ac:chgData name="Akubilla, Josephine" userId="f9197dda-9845-4c2e-96a7-dbb6e3a96f7a" providerId="ADAL" clId="{C1328A36-F39D-4CC5-BEA1-7907A6B9D132}" dt="2024-01-20T16:21:50.286" v="2377" actId="123"/>
          <ac:graphicFrameMkLst>
            <pc:docMk/>
            <pc:sldMk cId="2608150014" sldId="287"/>
            <ac:graphicFrameMk id="8" creationId="{82508277-4489-C2B1-22D4-83178FF4A24B}"/>
          </ac:graphicFrameMkLst>
        </pc:graphicFrameChg>
        <pc:picChg chg="del">
          <ac:chgData name="Akubilla, Josephine" userId="f9197dda-9845-4c2e-96a7-dbb6e3a96f7a" providerId="ADAL" clId="{C1328A36-F39D-4CC5-BEA1-7907A6B9D132}" dt="2024-01-20T06:28:01.953" v="1627" actId="478"/>
          <ac:picMkLst>
            <pc:docMk/>
            <pc:sldMk cId="2608150014" sldId="287"/>
            <ac:picMk id="4" creationId="{B4266F74-CBE1-51D6-85C0-CFC84000F60D}"/>
          </ac:picMkLst>
        </pc:picChg>
        <pc:cxnChg chg="add del">
          <ac:chgData name="Akubilla, Josephine" userId="f9197dda-9845-4c2e-96a7-dbb6e3a96f7a" providerId="ADAL" clId="{C1328A36-F39D-4CC5-BEA1-7907A6B9D132}" dt="2024-01-20T07:00:15.295" v="1967" actId="26606"/>
          <ac:cxnSpMkLst>
            <pc:docMk/>
            <pc:sldMk cId="2608150014" sldId="287"/>
            <ac:cxnSpMk id="15" creationId="{C5025DAC-8B93-4160-B017-3A274A5828C0}"/>
          </ac:cxnSpMkLst>
        </pc:cxnChg>
        <pc:cxnChg chg="add del">
          <ac:chgData name="Akubilla, Josephine" userId="f9197dda-9845-4c2e-96a7-dbb6e3a96f7a" providerId="ADAL" clId="{C1328A36-F39D-4CC5-BEA1-7907A6B9D132}" dt="2024-01-20T07:00:15.295" v="1967" actId="26606"/>
          <ac:cxnSpMkLst>
            <pc:docMk/>
            <pc:sldMk cId="2608150014" sldId="287"/>
            <ac:cxnSpMk id="19" creationId="{C81CFD00-FC30-4AFB-A61F-3127B2C90F71}"/>
          </ac:cxnSpMkLst>
        </pc:cxnChg>
        <pc:cxnChg chg="add del">
          <ac:chgData name="Akubilla, Josephine" userId="f9197dda-9845-4c2e-96a7-dbb6e3a96f7a" providerId="ADAL" clId="{C1328A36-F39D-4CC5-BEA1-7907A6B9D132}" dt="2024-01-20T06:59:25.285" v="1963" actId="26606"/>
          <ac:cxnSpMkLst>
            <pc:docMk/>
            <pc:sldMk cId="2608150014" sldId="287"/>
            <ac:cxnSpMk id="28" creationId="{C5025DAC-8B93-4160-B017-3A274A5828C0}"/>
          </ac:cxnSpMkLst>
        </pc:cxnChg>
        <pc:cxnChg chg="add del">
          <ac:chgData name="Akubilla, Josephine" userId="f9197dda-9845-4c2e-96a7-dbb6e3a96f7a" providerId="ADAL" clId="{C1328A36-F39D-4CC5-BEA1-7907A6B9D132}" dt="2024-01-20T06:59:25.285" v="1963" actId="26606"/>
          <ac:cxnSpMkLst>
            <pc:docMk/>
            <pc:sldMk cId="2608150014" sldId="287"/>
            <ac:cxnSpMk id="32" creationId="{2752F38C-F560-47AA-90AD-209F39C04150}"/>
          </ac:cxnSpMkLst>
        </pc:cxnChg>
        <pc:cxnChg chg="add del">
          <ac:chgData name="Akubilla, Josephine" userId="f9197dda-9845-4c2e-96a7-dbb6e3a96f7a" providerId="ADAL" clId="{C1328A36-F39D-4CC5-BEA1-7907A6B9D132}" dt="2024-01-20T06:59:56.788" v="1966" actId="26606"/>
          <ac:cxnSpMkLst>
            <pc:docMk/>
            <pc:sldMk cId="2608150014" sldId="287"/>
            <ac:cxnSpMk id="37" creationId="{C5025DAC-8B93-4160-B017-3A274A5828C0}"/>
          </ac:cxnSpMkLst>
        </pc:cxnChg>
      </pc:sldChg>
      <pc:sldChg chg="addSp delSp modSp add mod ord">
        <pc:chgData name="Akubilla, Josephine" userId="f9197dda-9845-4c2e-96a7-dbb6e3a96f7a" providerId="ADAL" clId="{C1328A36-F39D-4CC5-BEA1-7907A6B9D132}" dt="2024-01-20T16:22:51.690" v="2383" actId="1076"/>
        <pc:sldMkLst>
          <pc:docMk/>
          <pc:sldMk cId="1860869911" sldId="288"/>
        </pc:sldMkLst>
        <pc:spChg chg="mod">
          <ac:chgData name="Akubilla, Josephine" userId="f9197dda-9845-4c2e-96a7-dbb6e3a96f7a" providerId="ADAL" clId="{C1328A36-F39D-4CC5-BEA1-7907A6B9D132}" dt="2024-01-20T15:13:16.540" v="2083" actId="20577"/>
          <ac:spMkLst>
            <pc:docMk/>
            <pc:sldMk cId="1860869911" sldId="288"/>
            <ac:spMk id="2" creationId="{F4AC28A9-7E8D-69BA-EEFE-4540FFED43CB}"/>
          </ac:spMkLst>
        </pc:spChg>
        <pc:spChg chg="add mod">
          <ac:chgData name="Akubilla, Josephine" userId="f9197dda-9845-4c2e-96a7-dbb6e3a96f7a" providerId="ADAL" clId="{C1328A36-F39D-4CC5-BEA1-7907A6B9D132}" dt="2024-01-20T16:22:48.242" v="2382" actId="1076"/>
          <ac:spMkLst>
            <pc:docMk/>
            <pc:sldMk cId="1860869911" sldId="288"/>
            <ac:spMk id="4" creationId="{AF95129D-89D4-3A55-59B6-CB4C3DE88ECD}"/>
          </ac:spMkLst>
        </pc:spChg>
        <pc:spChg chg="add del mod">
          <ac:chgData name="Akubilla, Josephine" userId="f9197dda-9845-4c2e-96a7-dbb6e3a96f7a" providerId="ADAL" clId="{C1328A36-F39D-4CC5-BEA1-7907A6B9D132}" dt="2024-01-20T16:05:30.326" v="2281" actId="478"/>
          <ac:spMkLst>
            <pc:docMk/>
            <pc:sldMk cId="1860869911" sldId="288"/>
            <ac:spMk id="7" creationId="{A350189E-240C-2F70-D09C-63337858DA03}"/>
          </ac:spMkLst>
        </pc:spChg>
        <pc:picChg chg="del">
          <ac:chgData name="Akubilla, Josephine" userId="f9197dda-9845-4c2e-96a7-dbb6e3a96f7a" providerId="ADAL" clId="{C1328A36-F39D-4CC5-BEA1-7907A6B9D132}" dt="2024-01-20T06:45:13.774" v="1846" actId="478"/>
          <ac:picMkLst>
            <pc:docMk/>
            <pc:sldMk cId="1860869911" sldId="288"/>
            <ac:picMk id="5" creationId="{A83F4DBE-0DA3-17BB-BD1B-78F6512BE229}"/>
          </ac:picMkLst>
        </pc:picChg>
        <pc:picChg chg="add mod">
          <ac:chgData name="Akubilla, Josephine" userId="f9197dda-9845-4c2e-96a7-dbb6e3a96f7a" providerId="ADAL" clId="{C1328A36-F39D-4CC5-BEA1-7907A6B9D132}" dt="2024-01-20T16:22:51.690" v="2383" actId="1076"/>
          <ac:picMkLst>
            <pc:docMk/>
            <pc:sldMk cId="1860869911" sldId="288"/>
            <ac:picMk id="7170" creationId="{7C2A5DDA-31E2-36BD-48C2-60ACF9D203DE}"/>
          </ac:picMkLst>
        </pc:picChg>
      </pc:sldChg>
      <pc:sldChg chg="addSp delSp modSp add mod setBg">
        <pc:chgData name="Akubilla, Josephine" userId="f9197dda-9845-4c2e-96a7-dbb6e3a96f7a" providerId="ADAL" clId="{C1328A36-F39D-4CC5-BEA1-7907A6B9D132}" dt="2024-01-22T02:27:12.194" v="4441" actId="14100"/>
        <pc:sldMkLst>
          <pc:docMk/>
          <pc:sldMk cId="755879009" sldId="289"/>
        </pc:sldMkLst>
        <pc:spChg chg="del mod">
          <ac:chgData name="Akubilla, Josephine" userId="f9197dda-9845-4c2e-96a7-dbb6e3a96f7a" providerId="ADAL" clId="{C1328A36-F39D-4CC5-BEA1-7907A6B9D132}" dt="2024-01-20T16:50:37.160" v="2468" actId="478"/>
          <ac:spMkLst>
            <pc:docMk/>
            <pc:sldMk cId="755879009" sldId="289"/>
            <ac:spMk id="2" creationId="{F4AC28A9-7E8D-69BA-EEFE-4540FFED43CB}"/>
          </ac:spMkLst>
        </pc:spChg>
        <pc:spChg chg="add mod">
          <ac:chgData name="Akubilla, Josephine" userId="f9197dda-9845-4c2e-96a7-dbb6e3a96f7a" providerId="ADAL" clId="{C1328A36-F39D-4CC5-BEA1-7907A6B9D132}" dt="2024-01-20T16:54:22.871" v="2483" actId="26606"/>
          <ac:spMkLst>
            <pc:docMk/>
            <pc:sldMk cId="755879009" sldId="289"/>
            <ac:spMk id="4" creationId="{F490E3E6-435B-9279-1651-B1C52EFBFABF}"/>
          </ac:spMkLst>
        </pc:spChg>
        <pc:spChg chg="add del">
          <ac:chgData name="Akubilla, Josephine" userId="f9197dda-9845-4c2e-96a7-dbb6e3a96f7a" providerId="ADAL" clId="{C1328A36-F39D-4CC5-BEA1-7907A6B9D132}" dt="2024-01-20T16:53:57.953" v="2478" actId="26606"/>
          <ac:spMkLst>
            <pc:docMk/>
            <pc:sldMk cId="755879009" sldId="289"/>
            <ac:spMk id="10" creationId="{39E3965E-AC41-4711-9D10-E25ABB132D86}"/>
          </ac:spMkLst>
        </pc:spChg>
        <pc:spChg chg="add del">
          <ac:chgData name="Akubilla, Josephine" userId="f9197dda-9845-4c2e-96a7-dbb6e3a96f7a" providerId="ADAL" clId="{C1328A36-F39D-4CC5-BEA1-7907A6B9D132}" dt="2024-01-20T16:53:59.920" v="2480" actId="26606"/>
          <ac:spMkLst>
            <pc:docMk/>
            <pc:sldMk cId="755879009" sldId="289"/>
            <ac:spMk id="11" creationId="{39E3965E-AC41-4711-9D10-E25ABB132D86}"/>
          </ac:spMkLst>
        </pc:spChg>
        <pc:spChg chg="add del">
          <ac:chgData name="Akubilla, Josephine" userId="f9197dda-9845-4c2e-96a7-dbb6e3a96f7a" providerId="ADAL" clId="{C1328A36-F39D-4CC5-BEA1-7907A6B9D132}" dt="2024-01-20T16:53:57.953" v="2478" actId="26606"/>
          <ac:spMkLst>
            <pc:docMk/>
            <pc:sldMk cId="755879009" sldId="289"/>
            <ac:spMk id="14" creationId="{F452A527-3631-41ED-858D-3777A7D1496A}"/>
          </ac:spMkLst>
        </pc:spChg>
        <pc:spChg chg="add del">
          <ac:chgData name="Akubilla, Josephine" userId="f9197dda-9845-4c2e-96a7-dbb6e3a96f7a" providerId="ADAL" clId="{C1328A36-F39D-4CC5-BEA1-7907A6B9D132}" dt="2024-01-20T16:53:59.920" v="2480" actId="26606"/>
          <ac:spMkLst>
            <pc:docMk/>
            <pc:sldMk cId="755879009" sldId="289"/>
            <ac:spMk id="15" creationId="{33428ACC-71EC-4171-9527-10983BA6B41D}"/>
          </ac:spMkLst>
        </pc:spChg>
        <pc:spChg chg="add del">
          <ac:chgData name="Akubilla, Josephine" userId="f9197dda-9845-4c2e-96a7-dbb6e3a96f7a" providerId="ADAL" clId="{C1328A36-F39D-4CC5-BEA1-7907A6B9D132}" dt="2024-01-20T16:53:59.920" v="2480" actId="26606"/>
          <ac:spMkLst>
            <pc:docMk/>
            <pc:sldMk cId="755879009" sldId="289"/>
            <ac:spMk id="19" creationId="{8D4480B4-953D-41FA-9052-09AB3A026947}"/>
          </ac:spMkLst>
        </pc:spChg>
        <pc:spChg chg="add del">
          <ac:chgData name="Akubilla, Josephine" userId="f9197dda-9845-4c2e-96a7-dbb6e3a96f7a" providerId="ADAL" clId="{C1328A36-F39D-4CC5-BEA1-7907A6B9D132}" dt="2024-01-20T16:54:22.820" v="2482" actId="26606"/>
          <ac:spMkLst>
            <pc:docMk/>
            <pc:sldMk cId="755879009" sldId="289"/>
            <ac:spMk id="21" creationId="{39E3965E-AC41-4711-9D10-E25ABB132D86}"/>
          </ac:spMkLst>
        </pc:spChg>
        <pc:spChg chg="add del">
          <ac:chgData name="Akubilla, Josephine" userId="f9197dda-9845-4c2e-96a7-dbb6e3a96f7a" providerId="ADAL" clId="{C1328A36-F39D-4CC5-BEA1-7907A6B9D132}" dt="2024-01-20T16:54:22.820" v="2482" actId="26606"/>
          <ac:spMkLst>
            <pc:docMk/>
            <pc:sldMk cId="755879009" sldId="289"/>
            <ac:spMk id="23" creationId="{2FDF0794-1B86-42B2-B8C7-F60123E638ED}"/>
          </ac:spMkLst>
        </pc:spChg>
        <pc:spChg chg="add del">
          <ac:chgData name="Akubilla, Josephine" userId="f9197dda-9845-4c2e-96a7-dbb6e3a96f7a" providerId="ADAL" clId="{C1328A36-F39D-4CC5-BEA1-7907A6B9D132}" dt="2024-01-20T16:54:22.820" v="2482" actId="26606"/>
          <ac:spMkLst>
            <pc:docMk/>
            <pc:sldMk cId="755879009" sldId="289"/>
            <ac:spMk id="25" creationId="{B94BE868-D43F-4940-8CE9-93D953A11A21}"/>
          </ac:spMkLst>
        </pc:spChg>
        <pc:spChg chg="add">
          <ac:chgData name="Akubilla, Josephine" userId="f9197dda-9845-4c2e-96a7-dbb6e3a96f7a" providerId="ADAL" clId="{C1328A36-F39D-4CC5-BEA1-7907A6B9D132}" dt="2024-01-20T16:54:22.871" v="2483" actId="26606"/>
          <ac:spMkLst>
            <pc:docMk/>
            <pc:sldMk cId="755879009" sldId="289"/>
            <ac:spMk id="28" creationId="{39E3965E-AC41-4711-9D10-E25ABB132D86}"/>
          </ac:spMkLst>
        </pc:spChg>
        <pc:spChg chg="add">
          <ac:chgData name="Akubilla, Josephine" userId="f9197dda-9845-4c2e-96a7-dbb6e3a96f7a" providerId="ADAL" clId="{C1328A36-F39D-4CC5-BEA1-7907A6B9D132}" dt="2024-01-20T16:54:22.871" v="2483" actId="26606"/>
          <ac:spMkLst>
            <pc:docMk/>
            <pc:sldMk cId="755879009" sldId="289"/>
            <ac:spMk id="30" creationId="{F452A527-3631-41ED-858D-3777A7D1496A}"/>
          </ac:spMkLst>
        </pc:spChg>
        <pc:graphicFrameChg chg="del mod">
          <ac:chgData name="Akubilla, Josephine" userId="f9197dda-9845-4c2e-96a7-dbb6e3a96f7a" providerId="ADAL" clId="{C1328A36-F39D-4CC5-BEA1-7907A6B9D132}" dt="2024-01-20T16:52:24.551" v="2472" actId="478"/>
          <ac:graphicFrameMkLst>
            <pc:docMk/>
            <pc:sldMk cId="755879009" sldId="289"/>
            <ac:graphicFrameMk id="8" creationId="{82508277-4489-C2B1-22D4-83178FF4A24B}"/>
          </ac:graphicFrameMkLst>
        </pc:graphicFrameChg>
        <pc:picChg chg="add del">
          <ac:chgData name="Akubilla, Josephine" userId="f9197dda-9845-4c2e-96a7-dbb6e3a96f7a" providerId="ADAL" clId="{C1328A36-F39D-4CC5-BEA1-7907A6B9D132}" dt="2024-01-20T16:53:57.953" v="2478" actId="26606"/>
          <ac:picMkLst>
            <pc:docMk/>
            <pc:sldMk cId="755879009" sldId="289"/>
            <ac:picMk id="6" creationId="{559B1521-765E-ED6F-45AD-A6F2959CFC0F}"/>
          </ac:picMkLst>
        </pc:picChg>
        <pc:picChg chg="add del">
          <ac:chgData name="Akubilla, Josephine" userId="f9197dda-9845-4c2e-96a7-dbb6e3a96f7a" providerId="ADAL" clId="{C1328A36-F39D-4CC5-BEA1-7907A6B9D132}" dt="2024-01-20T16:53:59.920" v="2480" actId="26606"/>
          <ac:picMkLst>
            <pc:docMk/>
            <pc:sldMk cId="755879009" sldId="289"/>
            <ac:picMk id="18" creationId="{12D489DA-184A-AA22-30EF-7DA960CB8C7D}"/>
          </ac:picMkLst>
        </pc:picChg>
        <pc:picChg chg="add del">
          <ac:chgData name="Akubilla, Josephine" userId="f9197dda-9845-4c2e-96a7-dbb6e3a96f7a" providerId="ADAL" clId="{C1328A36-F39D-4CC5-BEA1-7907A6B9D132}" dt="2024-01-20T16:54:22.820" v="2482" actId="26606"/>
          <ac:picMkLst>
            <pc:docMk/>
            <pc:sldMk cId="755879009" sldId="289"/>
            <ac:picMk id="24" creationId="{BB4B5B32-BDA6-7B23-8BF5-5E9CF28AA63D}"/>
          </ac:picMkLst>
        </pc:picChg>
        <pc:picChg chg="add del mod">
          <ac:chgData name="Akubilla, Josephine" userId="f9197dda-9845-4c2e-96a7-dbb6e3a96f7a" providerId="ADAL" clId="{C1328A36-F39D-4CC5-BEA1-7907A6B9D132}" dt="2024-01-22T02:26:52.429" v="4435" actId="478"/>
          <ac:picMkLst>
            <pc:docMk/>
            <pc:sldMk cId="755879009" sldId="289"/>
            <ac:picMk id="31" creationId="{559B1521-765E-ED6F-45AD-A6F2959CFC0F}"/>
          </ac:picMkLst>
        </pc:picChg>
        <pc:picChg chg="add mod">
          <ac:chgData name="Akubilla, Josephine" userId="f9197dda-9845-4c2e-96a7-dbb6e3a96f7a" providerId="ADAL" clId="{C1328A36-F39D-4CC5-BEA1-7907A6B9D132}" dt="2024-01-22T02:27:12.194" v="4441" actId="14100"/>
          <ac:picMkLst>
            <pc:docMk/>
            <pc:sldMk cId="755879009" sldId="289"/>
            <ac:picMk id="10242" creationId="{EB6A42A6-039A-B7C0-735B-9C6BA158D359}"/>
          </ac:picMkLst>
        </pc:picChg>
        <pc:cxnChg chg="add del">
          <ac:chgData name="Akubilla, Josephine" userId="f9197dda-9845-4c2e-96a7-dbb6e3a96f7a" providerId="ADAL" clId="{C1328A36-F39D-4CC5-BEA1-7907A6B9D132}" dt="2024-01-20T16:53:57.953" v="2478" actId="26606"/>
          <ac:cxnSpMkLst>
            <pc:docMk/>
            <pc:sldMk cId="755879009" sldId="289"/>
            <ac:cxnSpMk id="12" creationId="{1F5DC8C3-BA5F-4EED-BB9A-A14272BD82A1}"/>
          </ac:cxnSpMkLst>
        </pc:cxnChg>
        <pc:cxnChg chg="add del">
          <ac:chgData name="Akubilla, Josephine" userId="f9197dda-9845-4c2e-96a7-dbb6e3a96f7a" providerId="ADAL" clId="{C1328A36-F39D-4CC5-BEA1-7907A6B9D132}" dt="2024-01-20T16:53:59.920" v="2480" actId="26606"/>
          <ac:cxnSpMkLst>
            <pc:docMk/>
            <pc:sldMk cId="755879009" sldId="289"/>
            <ac:cxnSpMk id="13" creationId="{1F5DC8C3-BA5F-4EED-BB9A-A14272BD82A1}"/>
          </ac:cxnSpMkLst>
        </pc:cxnChg>
        <pc:cxnChg chg="add del">
          <ac:chgData name="Akubilla, Josephine" userId="f9197dda-9845-4c2e-96a7-dbb6e3a96f7a" providerId="ADAL" clId="{C1328A36-F39D-4CC5-BEA1-7907A6B9D132}" dt="2024-01-20T16:53:57.953" v="2478" actId="26606"/>
          <ac:cxnSpMkLst>
            <pc:docMk/>
            <pc:sldMk cId="755879009" sldId="289"/>
            <ac:cxnSpMk id="16" creationId="{D28A9C89-B313-458F-9C85-515930A51A93}"/>
          </ac:cxnSpMkLst>
        </pc:cxnChg>
        <pc:cxnChg chg="add del">
          <ac:chgData name="Akubilla, Josephine" userId="f9197dda-9845-4c2e-96a7-dbb6e3a96f7a" providerId="ADAL" clId="{C1328A36-F39D-4CC5-BEA1-7907A6B9D132}" dt="2024-01-20T16:53:59.920" v="2480" actId="26606"/>
          <ac:cxnSpMkLst>
            <pc:docMk/>
            <pc:sldMk cId="755879009" sldId="289"/>
            <ac:cxnSpMk id="17" creationId="{BA22713B-ABB6-4391-97F9-0449A2B9B664}"/>
          </ac:cxnSpMkLst>
        </pc:cxnChg>
        <pc:cxnChg chg="add del">
          <ac:chgData name="Akubilla, Josephine" userId="f9197dda-9845-4c2e-96a7-dbb6e3a96f7a" providerId="ADAL" clId="{C1328A36-F39D-4CC5-BEA1-7907A6B9D132}" dt="2024-01-20T16:54:22.820" v="2482" actId="26606"/>
          <ac:cxnSpMkLst>
            <pc:docMk/>
            <pc:sldMk cId="755879009" sldId="289"/>
            <ac:cxnSpMk id="22" creationId="{1F5DC8C3-BA5F-4EED-BB9A-A14272BD82A1}"/>
          </ac:cxnSpMkLst>
        </pc:cxnChg>
        <pc:cxnChg chg="add del">
          <ac:chgData name="Akubilla, Josephine" userId="f9197dda-9845-4c2e-96a7-dbb6e3a96f7a" providerId="ADAL" clId="{C1328A36-F39D-4CC5-BEA1-7907A6B9D132}" dt="2024-01-20T16:54:22.820" v="2482" actId="26606"/>
          <ac:cxnSpMkLst>
            <pc:docMk/>
            <pc:sldMk cId="755879009" sldId="289"/>
            <ac:cxnSpMk id="26" creationId="{96D07482-83A3-4451-943C-B46961082957}"/>
          </ac:cxnSpMkLst>
        </pc:cxnChg>
        <pc:cxnChg chg="add">
          <ac:chgData name="Akubilla, Josephine" userId="f9197dda-9845-4c2e-96a7-dbb6e3a96f7a" providerId="ADAL" clId="{C1328A36-F39D-4CC5-BEA1-7907A6B9D132}" dt="2024-01-20T16:54:22.871" v="2483" actId="26606"/>
          <ac:cxnSpMkLst>
            <pc:docMk/>
            <pc:sldMk cId="755879009" sldId="289"/>
            <ac:cxnSpMk id="29" creationId="{1F5DC8C3-BA5F-4EED-BB9A-A14272BD82A1}"/>
          </ac:cxnSpMkLst>
        </pc:cxnChg>
        <pc:cxnChg chg="add">
          <ac:chgData name="Akubilla, Josephine" userId="f9197dda-9845-4c2e-96a7-dbb6e3a96f7a" providerId="ADAL" clId="{C1328A36-F39D-4CC5-BEA1-7907A6B9D132}" dt="2024-01-20T16:54:22.871" v="2483" actId="26606"/>
          <ac:cxnSpMkLst>
            <pc:docMk/>
            <pc:sldMk cId="755879009" sldId="289"/>
            <ac:cxnSpMk id="32" creationId="{D28A9C89-B313-458F-9C85-515930A51A93}"/>
          </ac:cxnSpMkLst>
        </pc:cxnChg>
      </pc:sldChg>
      <pc:sldChg chg="addSp delSp modSp add mod">
        <pc:chgData name="Akubilla, Josephine" userId="f9197dda-9845-4c2e-96a7-dbb6e3a96f7a" providerId="ADAL" clId="{C1328A36-F39D-4CC5-BEA1-7907A6B9D132}" dt="2024-01-20T17:42:12.850" v="2615" actId="14100"/>
        <pc:sldMkLst>
          <pc:docMk/>
          <pc:sldMk cId="1889061117" sldId="290"/>
        </pc:sldMkLst>
        <pc:spChg chg="mod">
          <ac:chgData name="Akubilla, Josephine" userId="f9197dda-9845-4c2e-96a7-dbb6e3a96f7a" providerId="ADAL" clId="{C1328A36-F39D-4CC5-BEA1-7907A6B9D132}" dt="2024-01-20T17:19:31.248" v="2576" actId="20577"/>
          <ac:spMkLst>
            <pc:docMk/>
            <pc:sldMk cId="1889061117" sldId="290"/>
            <ac:spMk id="2" creationId="{F4AC28A9-7E8D-69BA-EEFE-4540FFED43CB}"/>
          </ac:spMkLst>
        </pc:spChg>
        <pc:picChg chg="add del mod">
          <ac:chgData name="Akubilla, Josephine" userId="f9197dda-9845-4c2e-96a7-dbb6e3a96f7a" providerId="ADAL" clId="{C1328A36-F39D-4CC5-BEA1-7907A6B9D132}" dt="2024-01-20T17:16:24.430" v="2493" actId="478"/>
          <ac:picMkLst>
            <pc:docMk/>
            <pc:sldMk cId="1889061117" sldId="290"/>
            <ac:picMk id="4" creationId="{EC042586-3B73-F2E0-2A2D-18EA24E5CCA0}"/>
          </ac:picMkLst>
        </pc:picChg>
        <pc:picChg chg="del">
          <ac:chgData name="Akubilla, Josephine" userId="f9197dda-9845-4c2e-96a7-dbb6e3a96f7a" providerId="ADAL" clId="{C1328A36-F39D-4CC5-BEA1-7907A6B9D132}" dt="2024-01-20T17:15:19.636" v="2489" actId="478"/>
          <ac:picMkLst>
            <pc:docMk/>
            <pc:sldMk cId="1889061117" sldId="290"/>
            <ac:picMk id="5" creationId="{427573E9-E744-4CB9-2559-93FBEDA001C4}"/>
          </ac:picMkLst>
        </pc:picChg>
        <pc:picChg chg="del">
          <ac:chgData name="Akubilla, Josephine" userId="f9197dda-9845-4c2e-96a7-dbb6e3a96f7a" providerId="ADAL" clId="{C1328A36-F39D-4CC5-BEA1-7907A6B9D132}" dt="2024-01-20T17:17:55.272" v="2503" actId="478"/>
          <ac:picMkLst>
            <pc:docMk/>
            <pc:sldMk cId="1889061117" sldId="290"/>
            <ac:picMk id="7" creationId="{B4B794D2-E5D4-AECA-F592-0A9F1DD13FC7}"/>
          </ac:picMkLst>
        </pc:picChg>
        <pc:picChg chg="add mod">
          <ac:chgData name="Akubilla, Josephine" userId="f9197dda-9845-4c2e-96a7-dbb6e3a96f7a" providerId="ADAL" clId="{C1328A36-F39D-4CC5-BEA1-7907A6B9D132}" dt="2024-01-20T17:37:27.006" v="2578" actId="14100"/>
          <ac:picMkLst>
            <pc:docMk/>
            <pc:sldMk cId="1889061117" sldId="290"/>
            <ac:picMk id="8" creationId="{586E640E-8B42-D415-D426-85E6AE43474C}"/>
          </ac:picMkLst>
        </pc:picChg>
        <pc:picChg chg="add mod">
          <ac:chgData name="Akubilla, Josephine" userId="f9197dda-9845-4c2e-96a7-dbb6e3a96f7a" providerId="ADAL" clId="{C1328A36-F39D-4CC5-BEA1-7907A6B9D132}" dt="2024-01-20T17:42:12.850" v="2615" actId="14100"/>
          <ac:picMkLst>
            <pc:docMk/>
            <pc:sldMk cId="1889061117" sldId="290"/>
            <ac:picMk id="10" creationId="{347855B7-CD4B-F14A-F485-691950F6204D}"/>
          </ac:picMkLst>
        </pc:picChg>
        <pc:picChg chg="add mod">
          <ac:chgData name="Akubilla, Josephine" userId="f9197dda-9845-4c2e-96a7-dbb6e3a96f7a" providerId="ADAL" clId="{C1328A36-F39D-4CC5-BEA1-7907A6B9D132}" dt="2024-01-20T17:41:02.353" v="2610" actId="14100"/>
          <ac:picMkLst>
            <pc:docMk/>
            <pc:sldMk cId="1889061117" sldId="290"/>
            <ac:picMk id="12" creationId="{26964B96-9B24-025E-039F-DA35033F3306}"/>
          </ac:picMkLst>
        </pc:picChg>
      </pc:sldChg>
      <pc:sldChg chg="modSp add del">
        <pc:chgData name="Akubilla, Josephine" userId="f9197dda-9845-4c2e-96a7-dbb6e3a96f7a" providerId="ADAL" clId="{C1328A36-F39D-4CC5-BEA1-7907A6B9D132}" dt="2024-01-20T16:53:11.020" v="2476" actId="2696"/>
        <pc:sldMkLst>
          <pc:docMk/>
          <pc:sldMk cId="3414862438" sldId="290"/>
        </pc:sldMkLst>
        <pc:graphicFrameChg chg="mod">
          <ac:chgData name="Akubilla, Josephine" userId="f9197dda-9845-4c2e-96a7-dbb6e3a96f7a" providerId="ADAL" clId="{C1328A36-F39D-4CC5-BEA1-7907A6B9D132}" dt="2024-01-20T16:52:33.778" v="2473"/>
          <ac:graphicFrameMkLst>
            <pc:docMk/>
            <pc:sldMk cId="3414862438" sldId="290"/>
            <ac:graphicFrameMk id="8" creationId="{82508277-4489-C2B1-22D4-83178FF4A24B}"/>
          </ac:graphicFrameMkLst>
        </pc:graphicFrameChg>
      </pc:sldChg>
      <pc:sldChg chg="addSp delSp modSp add mod">
        <pc:chgData name="Akubilla, Josephine" userId="f9197dda-9845-4c2e-96a7-dbb6e3a96f7a" providerId="ADAL" clId="{C1328A36-F39D-4CC5-BEA1-7907A6B9D132}" dt="2024-01-20T19:51:48.117" v="4130" actId="20577"/>
        <pc:sldMkLst>
          <pc:docMk/>
          <pc:sldMk cId="2476576304" sldId="291"/>
        </pc:sldMkLst>
        <pc:spChg chg="mod">
          <ac:chgData name="Akubilla, Josephine" userId="f9197dda-9845-4c2e-96a7-dbb6e3a96f7a" providerId="ADAL" clId="{C1328A36-F39D-4CC5-BEA1-7907A6B9D132}" dt="2024-01-20T18:18:47.588" v="3738" actId="20577"/>
          <ac:spMkLst>
            <pc:docMk/>
            <pc:sldMk cId="2476576304" sldId="291"/>
            <ac:spMk id="2" creationId="{F4AC28A9-7E8D-69BA-EEFE-4540FFED43CB}"/>
          </ac:spMkLst>
        </pc:spChg>
        <pc:spChg chg="add mod">
          <ac:chgData name="Akubilla, Josephine" userId="f9197dda-9845-4c2e-96a7-dbb6e3a96f7a" providerId="ADAL" clId="{C1328A36-F39D-4CC5-BEA1-7907A6B9D132}" dt="2024-01-20T19:51:48.117" v="4130" actId="20577"/>
          <ac:spMkLst>
            <pc:docMk/>
            <pc:sldMk cId="2476576304" sldId="291"/>
            <ac:spMk id="3" creationId="{207F57DA-4EC0-36DA-C7C4-E5C5C81A7686}"/>
          </ac:spMkLst>
        </pc:spChg>
        <pc:spChg chg="add del mod">
          <ac:chgData name="Akubilla, Josephine" userId="f9197dda-9845-4c2e-96a7-dbb6e3a96f7a" providerId="ADAL" clId="{C1328A36-F39D-4CC5-BEA1-7907A6B9D132}" dt="2024-01-20T18:18:49.483" v="3740"/>
          <ac:spMkLst>
            <pc:docMk/>
            <pc:sldMk cId="2476576304" sldId="291"/>
            <ac:spMk id="5" creationId="{EF2C5BC8-B11B-8B9E-2D32-C1ADF8F64FC9}"/>
          </ac:spMkLst>
        </pc:spChg>
        <pc:spChg chg="add">
          <ac:chgData name="Akubilla, Josephine" userId="f9197dda-9845-4c2e-96a7-dbb6e3a96f7a" providerId="ADAL" clId="{C1328A36-F39D-4CC5-BEA1-7907A6B9D132}" dt="2024-01-20T18:10:55.988" v="3679"/>
          <ac:spMkLst>
            <pc:docMk/>
            <pc:sldMk cId="2476576304" sldId="291"/>
            <ac:spMk id="6" creationId="{3BF68EE0-BE8E-5F23-AD55-7AB792C237DF}"/>
          </ac:spMkLst>
        </pc:spChg>
        <pc:spChg chg="add mod">
          <ac:chgData name="Akubilla, Josephine" userId="f9197dda-9845-4c2e-96a7-dbb6e3a96f7a" providerId="ADAL" clId="{C1328A36-F39D-4CC5-BEA1-7907A6B9D132}" dt="2024-01-20T18:11:28.393" v="3683" actId="14100"/>
          <ac:spMkLst>
            <pc:docMk/>
            <pc:sldMk cId="2476576304" sldId="291"/>
            <ac:spMk id="7" creationId="{069D774B-BC88-02BC-98E2-036B4A6288E1}"/>
          </ac:spMkLst>
        </pc:spChg>
        <pc:graphicFrameChg chg="del">
          <ac:chgData name="Akubilla, Josephine" userId="f9197dda-9845-4c2e-96a7-dbb6e3a96f7a" providerId="ADAL" clId="{C1328A36-F39D-4CC5-BEA1-7907A6B9D132}" dt="2024-01-20T17:48:46.788" v="2659" actId="478"/>
          <ac:graphicFrameMkLst>
            <pc:docMk/>
            <pc:sldMk cId="2476576304" sldId="291"/>
            <ac:graphicFrameMk id="8" creationId="{82508277-4489-C2B1-22D4-83178FF4A24B}"/>
          </ac:graphicFrameMkLst>
        </pc:graphicFrameChg>
        <pc:picChg chg="add mod">
          <ac:chgData name="Akubilla, Josephine" userId="f9197dda-9845-4c2e-96a7-dbb6e3a96f7a" providerId="ADAL" clId="{C1328A36-F39D-4CC5-BEA1-7907A6B9D132}" dt="2024-01-20T18:17:08.941" v="3717" actId="14100"/>
          <ac:picMkLst>
            <pc:docMk/>
            <pc:sldMk cId="2476576304" sldId="291"/>
            <ac:picMk id="8198" creationId="{CF039EEA-500F-22BA-701E-765CB9EE109E}"/>
          </ac:picMkLst>
        </pc:picChg>
      </pc:sldChg>
      <pc:sldChg chg="addSp delSp modSp add mod">
        <pc:chgData name="Akubilla, Josephine" userId="f9197dda-9845-4c2e-96a7-dbb6e3a96f7a" providerId="ADAL" clId="{C1328A36-F39D-4CC5-BEA1-7907A6B9D132}" dt="2024-01-22T02:23:20.684" v="4385" actId="2711"/>
        <pc:sldMkLst>
          <pc:docMk/>
          <pc:sldMk cId="1278534286" sldId="292"/>
        </pc:sldMkLst>
        <pc:spChg chg="mod">
          <ac:chgData name="Akubilla, Josephine" userId="f9197dda-9845-4c2e-96a7-dbb6e3a96f7a" providerId="ADAL" clId="{C1328A36-F39D-4CC5-BEA1-7907A6B9D132}" dt="2024-01-22T02:21:26.645" v="4383" actId="20577"/>
          <ac:spMkLst>
            <pc:docMk/>
            <pc:sldMk cId="1278534286" sldId="292"/>
            <ac:spMk id="2" creationId="{F4AC28A9-7E8D-69BA-EEFE-4540FFED43CB}"/>
          </ac:spMkLst>
        </pc:spChg>
        <pc:spChg chg="del mod">
          <ac:chgData name="Akubilla, Josephine" userId="f9197dda-9845-4c2e-96a7-dbb6e3a96f7a" providerId="ADAL" clId="{C1328A36-F39D-4CC5-BEA1-7907A6B9D132}" dt="2024-01-20T20:02:04.493" v="4161" actId="478"/>
          <ac:spMkLst>
            <pc:docMk/>
            <pc:sldMk cId="1278534286" sldId="292"/>
            <ac:spMk id="4" creationId="{AF95129D-89D4-3A55-59B6-CB4C3DE88ECD}"/>
          </ac:spMkLst>
        </pc:spChg>
        <pc:spChg chg="add del mod">
          <ac:chgData name="Akubilla, Josephine" userId="f9197dda-9845-4c2e-96a7-dbb6e3a96f7a" providerId="ADAL" clId="{C1328A36-F39D-4CC5-BEA1-7907A6B9D132}" dt="2024-01-22T02:07:35.106" v="4199" actId="478"/>
          <ac:spMkLst>
            <pc:docMk/>
            <pc:sldMk cId="1278534286" sldId="292"/>
            <ac:spMk id="5" creationId="{F27DADA4-2E91-1B27-AD69-34ACC2E64E91}"/>
          </ac:spMkLst>
        </pc:spChg>
        <pc:spChg chg="add mod">
          <ac:chgData name="Akubilla, Josephine" userId="f9197dda-9845-4c2e-96a7-dbb6e3a96f7a" providerId="ADAL" clId="{C1328A36-F39D-4CC5-BEA1-7907A6B9D132}" dt="2024-01-22T02:23:20.684" v="4385" actId="2711"/>
          <ac:spMkLst>
            <pc:docMk/>
            <pc:sldMk cId="1278534286" sldId="292"/>
            <ac:spMk id="7" creationId="{3B34E08A-4989-C3A6-F87B-2B22D44BB67E}"/>
          </ac:spMkLst>
        </pc:spChg>
        <pc:picChg chg="add del">
          <ac:chgData name="Akubilla, Josephine" userId="f9197dda-9845-4c2e-96a7-dbb6e3a96f7a" providerId="ADAL" clId="{C1328A36-F39D-4CC5-BEA1-7907A6B9D132}" dt="2024-01-22T02:09:04.744" v="4205" actId="22"/>
          <ac:picMkLst>
            <pc:docMk/>
            <pc:sldMk cId="1278534286" sldId="292"/>
            <ac:picMk id="9" creationId="{180A10A5-C698-A996-A19D-9CCF75F4FD08}"/>
          </ac:picMkLst>
        </pc:picChg>
        <pc:picChg chg="add mod">
          <ac:chgData name="Akubilla, Josephine" userId="f9197dda-9845-4c2e-96a7-dbb6e3a96f7a" providerId="ADAL" clId="{C1328A36-F39D-4CC5-BEA1-7907A6B9D132}" dt="2024-01-22T02:21:04.890" v="4376" actId="14100"/>
          <ac:picMkLst>
            <pc:docMk/>
            <pc:sldMk cId="1278534286" sldId="292"/>
            <ac:picMk id="11" creationId="{294626F7-043E-2D84-FDBE-D97545AB1CF2}"/>
          </ac:picMkLst>
        </pc:picChg>
        <pc:picChg chg="del">
          <ac:chgData name="Akubilla, Josephine" userId="f9197dda-9845-4c2e-96a7-dbb6e3a96f7a" providerId="ADAL" clId="{C1328A36-F39D-4CC5-BEA1-7907A6B9D132}" dt="2024-01-20T20:01:59.116" v="4159" actId="478"/>
          <ac:picMkLst>
            <pc:docMk/>
            <pc:sldMk cId="1278534286" sldId="292"/>
            <ac:picMk id="7170" creationId="{7C2A5DDA-31E2-36BD-48C2-60ACF9D203DE}"/>
          </ac:picMkLst>
        </pc:picChg>
        <pc:picChg chg="add mod">
          <ac:chgData name="Akubilla, Josephine" userId="f9197dda-9845-4c2e-96a7-dbb6e3a96f7a" providerId="ADAL" clId="{C1328A36-F39D-4CC5-BEA1-7907A6B9D132}" dt="2024-01-22T02:16:21.200" v="4360" actId="14100"/>
          <ac:picMkLst>
            <pc:docMk/>
            <pc:sldMk cId="1278534286" sldId="292"/>
            <ac:picMk id="9218" creationId="{46EF0C3C-BD92-DDC7-DAC5-4F07C4237972}"/>
          </ac:picMkLst>
        </pc:picChg>
        <pc:picChg chg="add del mod">
          <ac:chgData name="Akubilla, Josephine" userId="f9197dda-9845-4c2e-96a7-dbb6e3a96f7a" providerId="ADAL" clId="{C1328A36-F39D-4CC5-BEA1-7907A6B9D132}" dt="2024-01-22T02:16:47.093" v="4364" actId="478"/>
          <ac:picMkLst>
            <pc:docMk/>
            <pc:sldMk cId="1278534286" sldId="292"/>
            <ac:picMk id="9220" creationId="{36970E95-39D9-2015-D8B1-9CBBD680AD9F}"/>
          </ac:picMkLst>
        </pc:picChg>
      </pc:sldChg>
      <pc:sldChg chg="add del">
        <pc:chgData name="Akubilla, Josephine" userId="f9197dda-9845-4c2e-96a7-dbb6e3a96f7a" providerId="ADAL" clId="{C1328A36-F39D-4CC5-BEA1-7907A6B9D132}" dt="2024-01-20T18:18:55.347" v="3741" actId="2696"/>
        <pc:sldMkLst>
          <pc:docMk/>
          <pc:sldMk cId="2605847135" sldId="29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7A8826-2C56-4ED7-AAD2-EC075B001C8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BCF0BE-506C-441A-8EFE-F77582EC8286}">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This exploratory data analysis focuses on the challenges clients face in meeting their loan installments. The resulting report can furnish the company with insights into the influential factors contributing to loan difficulties. </a:t>
          </a:r>
          <a:endParaRPr lang="en-US" sz="1400" dirty="0">
            <a:latin typeface="Times New Roman" panose="02020603050405020304" pitchFamily="18" charset="0"/>
            <a:cs typeface="Times New Roman" panose="02020603050405020304" pitchFamily="18" charset="0"/>
          </a:endParaRPr>
        </a:p>
      </dgm:t>
    </dgm:pt>
    <dgm:pt modelId="{9A04B314-38A1-4B0F-9F1C-9E1A3E710686}" type="parTrans" cxnId="{F65CA043-B6D0-4354-B5E4-F313E296F12F}">
      <dgm:prSet/>
      <dgm:spPr/>
      <dgm:t>
        <a:bodyPr/>
        <a:lstStyle/>
        <a:p>
          <a:endParaRPr lang="en-US"/>
        </a:p>
      </dgm:t>
    </dgm:pt>
    <dgm:pt modelId="{C3F1416A-4BA0-47D4-8868-0990C264D4B5}" type="sibTrans" cxnId="{F65CA043-B6D0-4354-B5E4-F313E296F12F}">
      <dgm:prSet/>
      <dgm:spPr/>
      <dgm:t>
        <a:bodyPr/>
        <a:lstStyle/>
        <a:p>
          <a:endParaRPr lang="en-US"/>
        </a:p>
      </dgm:t>
    </dgm:pt>
    <dgm:pt modelId="{5EED6E53-5338-4DF1-B770-DABDAA4E7DFC}">
      <dgm:prSet/>
      <dgm:spPr/>
      <dgm:t>
        <a:bodyPr/>
        <a:lstStyle/>
        <a:p>
          <a:pPr>
            <a:lnSpc>
              <a:spcPct val="100000"/>
            </a:lnSpc>
          </a:pPr>
          <a:r>
            <a:rPr lang="en-US" dirty="0">
              <a:latin typeface="Times New Roman" panose="02020603050405020304" pitchFamily="18" charset="0"/>
              <a:cs typeface="Times New Roman" panose="02020603050405020304" pitchFamily="18" charset="0"/>
            </a:rPr>
            <a:t>Utilizing this information, the company can instigate changes in payment structures through risk assessments, pinpointing the most affected individuals and discerning the underlying reasons. </a:t>
          </a:r>
        </a:p>
      </dgm:t>
    </dgm:pt>
    <dgm:pt modelId="{F0CB9779-276D-4653-AF99-195CA9BCBFF7}" type="parTrans" cxnId="{DEAD38BC-96A4-4909-9261-79093198F3C9}">
      <dgm:prSet/>
      <dgm:spPr/>
      <dgm:t>
        <a:bodyPr/>
        <a:lstStyle/>
        <a:p>
          <a:endParaRPr lang="en-US"/>
        </a:p>
      </dgm:t>
    </dgm:pt>
    <dgm:pt modelId="{F5A210A8-6505-4224-8827-AA22E8BC1EFF}" type="sibTrans" cxnId="{DEAD38BC-96A4-4909-9261-79093198F3C9}">
      <dgm:prSet/>
      <dgm:spPr/>
      <dgm:t>
        <a:bodyPr/>
        <a:lstStyle/>
        <a:p>
          <a:endParaRPr lang="en-US"/>
        </a:p>
      </dgm:t>
    </dgm:pt>
    <dgm:pt modelId="{8499D497-5BD8-4551-99F6-64BF0EA2236E}">
      <dgm:prSet/>
      <dgm:spPr/>
      <dgm:t>
        <a:bodyPr/>
        <a:lstStyle/>
        <a:p>
          <a:pPr>
            <a:lnSpc>
              <a:spcPct val="100000"/>
            </a:lnSpc>
          </a:pPr>
          <a:r>
            <a:rPr lang="en-US" dirty="0">
              <a:latin typeface="Times New Roman" panose="02020603050405020304" pitchFamily="18" charset="0"/>
              <a:cs typeface="Times New Roman" panose="02020603050405020304" pitchFamily="18" charset="0"/>
            </a:rPr>
            <a:t>EDA plays a crucial role in identifying variables and patterns related to repayments and loans, forming the basis for creating hypotheses and predictive models of consumer behavior. </a:t>
          </a:r>
        </a:p>
      </dgm:t>
    </dgm:pt>
    <dgm:pt modelId="{B3F14B47-74BF-413E-A036-3575F6F9A1AF}" type="parTrans" cxnId="{AD6549D5-A4B3-4550-9A1F-355B9A5695E9}">
      <dgm:prSet/>
      <dgm:spPr/>
      <dgm:t>
        <a:bodyPr/>
        <a:lstStyle/>
        <a:p>
          <a:endParaRPr lang="en-US"/>
        </a:p>
      </dgm:t>
    </dgm:pt>
    <dgm:pt modelId="{706444D7-B3DA-4B49-86A4-C2B76BA77B33}" type="sibTrans" cxnId="{AD6549D5-A4B3-4550-9A1F-355B9A5695E9}">
      <dgm:prSet/>
      <dgm:spPr/>
      <dgm:t>
        <a:bodyPr/>
        <a:lstStyle/>
        <a:p>
          <a:endParaRPr lang="en-US"/>
        </a:p>
      </dgm:t>
    </dgm:pt>
    <dgm:pt modelId="{F3226044-9C8E-4575-B5C1-172E65D5D1EB}">
      <dgm:prSet/>
      <dgm:spPr/>
      <dgm:t>
        <a:bodyPr/>
        <a:lstStyle/>
        <a:p>
          <a:pPr>
            <a:lnSpc>
              <a:spcPct val="100000"/>
            </a:lnSpc>
          </a:pPr>
          <a:r>
            <a:rPr lang="en-US" dirty="0">
              <a:latin typeface="Times New Roman" panose="02020603050405020304" pitchFamily="18" charset="0"/>
              <a:cs typeface="Times New Roman" panose="02020603050405020304" pitchFamily="18" charset="0"/>
            </a:rPr>
            <a:t>In the 'NAME_CONTRACT_TYPE' field of the </a:t>
          </a:r>
          <a:r>
            <a:rPr lang="en-US" dirty="0" err="1">
              <a:latin typeface="Times New Roman" panose="02020603050405020304" pitchFamily="18" charset="0"/>
              <a:cs typeface="Times New Roman" panose="02020603050405020304" pitchFamily="18" charset="0"/>
            </a:rPr>
            <a:t>previous_application</a:t>
          </a:r>
          <a:r>
            <a:rPr lang="en-US" dirty="0">
              <a:latin typeface="Times New Roman" panose="02020603050405020304" pitchFamily="18" charset="0"/>
              <a:cs typeface="Times New Roman" panose="02020603050405020304" pitchFamily="18" charset="0"/>
            </a:rPr>
            <a:t> dataset, values such as cash loans or revolving loans indicate scenarios where borrowers can spend borrowed money up to a predetermined limit, subsequently repaying and reusing the amount.</a:t>
          </a:r>
        </a:p>
      </dgm:t>
    </dgm:pt>
    <dgm:pt modelId="{F7FB57C2-382F-4F98-A11C-3599F962E3B2}" type="parTrans" cxnId="{FA406741-29A3-426B-8DAE-AF6686211870}">
      <dgm:prSet/>
      <dgm:spPr/>
      <dgm:t>
        <a:bodyPr/>
        <a:lstStyle/>
        <a:p>
          <a:endParaRPr lang="en-US"/>
        </a:p>
      </dgm:t>
    </dgm:pt>
    <dgm:pt modelId="{B105287A-983B-451C-84F0-A8FA4C09C5E0}" type="sibTrans" cxnId="{FA406741-29A3-426B-8DAE-AF6686211870}">
      <dgm:prSet/>
      <dgm:spPr/>
      <dgm:t>
        <a:bodyPr/>
        <a:lstStyle/>
        <a:p>
          <a:endParaRPr lang="en-US"/>
        </a:p>
      </dgm:t>
    </dgm:pt>
    <dgm:pt modelId="{BD8AEE0B-BBE5-4708-BFB1-1046F28864EC}" type="pres">
      <dgm:prSet presAssocID="{107A8826-2C56-4ED7-AAD2-EC075B001C8B}" presName="root" presStyleCnt="0">
        <dgm:presLayoutVars>
          <dgm:dir/>
          <dgm:resizeHandles val="exact"/>
        </dgm:presLayoutVars>
      </dgm:prSet>
      <dgm:spPr/>
    </dgm:pt>
    <dgm:pt modelId="{956DEA78-FDC9-4A81-8C8F-E9B25A183907}" type="pres">
      <dgm:prSet presAssocID="{8ABCF0BE-506C-441A-8EFE-F77582EC8286}" presName="compNode" presStyleCnt="0"/>
      <dgm:spPr/>
    </dgm:pt>
    <dgm:pt modelId="{5F585194-2361-4904-9023-1DA709EE18A2}" type="pres">
      <dgm:prSet presAssocID="{8ABCF0BE-506C-441A-8EFE-F77582EC8286}" presName="bgRect" presStyleLbl="bgShp" presStyleIdx="0" presStyleCnt="4"/>
      <dgm:spPr/>
    </dgm:pt>
    <dgm:pt modelId="{4A9118FB-102A-4171-8216-405EA83BDBFE}" type="pres">
      <dgm:prSet presAssocID="{8ABCF0BE-506C-441A-8EFE-F77582EC8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817FDC12-E57D-461D-9A71-AE47DBCBF67B}" type="pres">
      <dgm:prSet presAssocID="{8ABCF0BE-506C-441A-8EFE-F77582EC8286}" presName="spaceRect" presStyleCnt="0"/>
      <dgm:spPr/>
    </dgm:pt>
    <dgm:pt modelId="{F2EBA5C1-E4C3-49A1-A7B1-6992032839AA}" type="pres">
      <dgm:prSet presAssocID="{8ABCF0BE-506C-441A-8EFE-F77582EC8286}" presName="parTx" presStyleLbl="revTx" presStyleIdx="0" presStyleCnt="4">
        <dgm:presLayoutVars>
          <dgm:chMax val="0"/>
          <dgm:chPref val="0"/>
        </dgm:presLayoutVars>
      </dgm:prSet>
      <dgm:spPr/>
    </dgm:pt>
    <dgm:pt modelId="{63B4AB83-5FA4-4522-B781-075D4A9C5A42}" type="pres">
      <dgm:prSet presAssocID="{C3F1416A-4BA0-47D4-8868-0990C264D4B5}" presName="sibTrans" presStyleCnt="0"/>
      <dgm:spPr/>
    </dgm:pt>
    <dgm:pt modelId="{C88CF450-4DC6-42B4-9F94-9939CFA8F3E6}" type="pres">
      <dgm:prSet presAssocID="{5EED6E53-5338-4DF1-B770-DABDAA4E7DFC}" presName="compNode" presStyleCnt="0"/>
      <dgm:spPr/>
    </dgm:pt>
    <dgm:pt modelId="{613A96E3-D860-41CF-8C9C-46FE2A3C29B7}" type="pres">
      <dgm:prSet presAssocID="{5EED6E53-5338-4DF1-B770-DABDAA4E7DFC}" presName="bgRect" presStyleLbl="bgShp" presStyleIdx="1" presStyleCnt="4"/>
      <dgm:spPr/>
    </dgm:pt>
    <dgm:pt modelId="{A8133BFC-FB63-494F-979A-7D13C9E4D649}" type="pres">
      <dgm:prSet presAssocID="{5EED6E53-5338-4DF1-B770-DABDAA4E7D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5A60F256-44F1-4433-8DDC-436075E4D999}" type="pres">
      <dgm:prSet presAssocID="{5EED6E53-5338-4DF1-B770-DABDAA4E7DFC}" presName="spaceRect" presStyleCnt="0"/>
      <dgm:spPr/>
    </dgm:pt>
    <dgm:pt modelId="{56D46F8D-248D-4F0C-9AE2-523A5C5B21EA}" type="pres">
      <dgm:prSet presAssocID="{5EED6E53-5338-4DF1-B770-DABDAA4E7DFC}" presName="parTx" presStyleLbl="revTx" presStyleIdx="1" presStyleCnt="4">
        <dgm:presLayoutVars>
          <dgm:chMax val="0"/>
          <dgm:chPref val="0"/>
        </dgm:presLayoutVars>
      </dgm:prSet>
      <dgm:spPr/>
    </dgm:pt>
    <dgm:pt modelId="{29C887B8-5984-44CF-A5B6-7EC74B85C326}" type="pres">
      <dgm:prSet presAssocID="{F5A210A8-6505-4224-8827-AA22E8BC1EFF}" presName="sibTrans" presStyleCnt="0"/>
      <dgm:spPr/>
    </dgm:pt>
    <dgm:pt modelId="{630487AB-C7D5-43B9-A1A4-B79922BB21F1}" type="pres">
      <dgm:prSet presAssocID="{8499D497-5BD8-4551-99F6-64BF0EA2236E}" presName="compNode" presStyleCnt="0"/>
      <dgm:spPr/>
    </dgm:pt>
    <dgm:pt modelId="{22B1CFA8-44C4-4E43-AFB0-8DB38AA178B4}" type="pres">
      <dgm:prSet presAssocID="{8499D497-5BD8-4551-99F6-64BF0EA2236E}" presName="bgRect" presStyleLbl="bgShp" presStyleIdx="2" presStyleCnt="4"/>
      <dgm:spPr/>
    </dgm:pt>
    <dgm:pt modelId="{3154CBCA-3F0F-4544-B8D8-01483601411C}" type="pres">
      <dgm:prSet presAssocID="{8499D497-5BD8-4551-99F6-64BF0EA223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3DB65DCC-37CD-49E7-BC55-CF0CA0E75278}" type="pres">
      <dgm:prSet presAssocID="{8499D497-5BD8-4551-99F6-64BF0EA2236E}" presName="spaceRect" presStyleCnt="0"/>
      <dgm:spPr/>
    </dgm:pt>
    <dgm:pt modelId="{81A142DC-4255-4A17-9E31-C7676AA04A0C}" type="pres">
      <dgm:prSet presAssocID="{8499D497-5BD8-4551-99F6-64BF0EA2236E}" presName="parTx" presStyleLbl="revTx" presStyleIdx="2" presStyleCnt="4">
        <dgm:presLayoutVars>
          <dgm:chMax val="0"/>
          <dgm:chPref val="0"/>
        </dgm:presLayoutVars>
      </dgm:prSet>
      <dgm:spPr/>
    </dgm:pt>
    <dgm:pt modelId="{4C935809-5B08-49FD-998B-6B8E9FA827B1}" type="pres">
      <dgm:prSet presAssocID="{706444D7-B3DA-4B49-86A4-C2B76BA77B33}" presName="sibTrans" presStyleCnt="0"/>
      <dgm:spPr/>
    </dgm:pt>
    <dgm:pt modelId="{07BAFA89-8479-4CF7-94D7-EEB8C504B8F9}" type="pres">
      <dgm:prSet presAssocID="{F3226044-9C8E-4575-B5C1-172E65D5D1EB}" presName="compNode" presStyleCnt="0"/>
      <dgm:spPr/>
    </dgm:pt>
    <dgm:pt modelId="{E60F288F-D6EC-484C-B2D4-DA857A4C4F50}" type="pres">
      <dgm:prSet presAssocID="{F3226044-9C8E-4575-B5C1-172E65D5D1EB}" presName="bgRect" presStyleLbl="bgShp" presStyleIdx="3" presStyleCnt="4" custLinFactNeighborX="-1116" custLinFactNeighborY="-5919"/>
      <dgm:spPr/>
    </dgm:pt>
    <dgm:pt modelId="{3B9CC59E-5941-4BD5-81B5-7E1666C8B489}" type="pres">
      <dgm:prSet presAssocID="{F3226044-9C8E-4575-B5C1-172E65D5D1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1C95617A-E46A-49E7-803B-6B88339162C3}" type="pres">
      <dgm:prSet presAssocID="{F3226044-9C8E-4575-B5C1-172E65D5D1EB}" presName="spaceRect" presStyleCnt="0"/>
      <dgm:spPr/>
    </dgm:pt>
    <dgm:pt modelId="{5897FD9B-97EB-4F00-B0B8-1AE2AFBDA285}" type="pres">
      <dgm:prSet presAssocID="{F3226044-9C8E-4575-B5C1-172E65D5D1EB}" presName="parTx" presStyleLbl="revTx" presStyleIdx="3" presStyleCnt="4">
        <dgm:presLayoutVars>
          <dgm:chMax val="0"/>
          <dgm:chPref val="0"/>
        </dgm:presLayoutVars>
      </dgm:prSet>
      <dgm:spPr/>
    </dgm:pt>
  </dgm:ptLst>
  <dgm:cxnLst>
    <dgm:cxn modelId="{8DF5C305-6E2E-451B-ABEF-345EFECCA561}" type="presOf" srcId="{107A8826-2C56-4ED7-AAD2-EC075B001C8B}" destId="{BD8AEE0B-BBE5-4708-BFB1-1046F28864EC}" srcOrd="0" destOrd="0" presId="urn:microsoft.com/office/officeart/2018/2/layout/IconVerticalSolidList"/>
    <dgm:cxn modelId="{8CF1DA3E-20F5-4F9C-B6EA-FAAC30233839}" type="presOf" srcId="{8499D497-5BD8-4551-99F6-64BF0EA2236E}" destId="{81A142DC-4255-4A17-9E31-C7676AA04A0C}" srcOrd="0" destOrd="0" presId="urn:microsoft.com/office/officeart/2018/2/layout/IconVerticalSolidList"/>
    <dgm:cxn modelId="{FA406741-29A3-426B-8DAE-AF6686211870}" srcId="{107A8826-2C56-4ED7-AAD2-EC075B001C8B}" destId="{F3226044-9C8E-4575-B5C1-172E65D5D1EB}" srcOrd="3" destOrd="0" parTransId="{F7FB57C2-382F-4F98-A11C-3599F962E3B2}" sibTransId="{B105287A-983B-451C-84F0-A8FA4C09C5E0}"/>
    <dgm:cxn modelId="{1EBE4242-B4D2-430E-BEA7-B9A147E707D6}" type="presOf" srcId="{5EED6E53-5338-4DF1-B770-DABDAA4E7DFC}" destId="{56D46F8D-248D-4F0C-9AE2-523A5C5B21EA}" srcOrd="0" destOrd="0" presId="urn:microsoft.com/office/officeart/2018/2/layout/IconVerticalSolidList"/>
    <dgm:cxn modelId="{F65CA043-B6D0-4354-B5E4-F313E296F12F}" srcId="{107A8826-2C56-4ED7-AAD2-EC075B001C8B}" destId="{8ABCF0BE-506C-441A-8EFE-F77582EC8286}" srcOrd="0" destOrd="0" parTransId="{9A04B314-38A1-4B0F-9F1C-9E1A3E710686}" sibTransId="{C3F1416A-4BA0-47D4-8868-0990C264D4B5}"/>
    <dgm:cxn modelId="{94FFF873-AC1B-47B9-9A87-7473FC19FBD6}" type="presOf" srcId="{F3226044-9C8E-4575-B5C1-172E65D5D1EB}" destId="{5897FD9B-97EB-4F00-B0B8-1AE2AFBDA285}" srcOrd="0" destOrd="0" presId="urn:microsoft.com/office/officeart/2018/2/layout/IconVerticalSolidList"/>
    <dgm:cxn modelId="{DEAD38BC-96A4-4909-9261-79093198F3C9}" srcId="{107A8826-2C56-4ED7-AAD2-EC075B001C8B}" destId="{5EED6E53-5338-4DF1-B770-DABDAA4E7DFC}" srcOrd="1" destOrd="0" parTransId="{F0CB9779-276D-4653-AF99-195CA9BCBFF7}" sibTransId="{F5A210A8-6505-4224-8827-AA22E8BC1EFF}"/>
    <dgm:cxn modelId="{508124D5-52A4-4A2C-8EBB-8A56896CB9D7}" type="presOf" srcId="{8ABCF0BE-506C-441A-8EFE-F77582EC8286}" destId="{F2EBA5C1-E4C3-49A1-A7B1-6992032839AA}" srcOrd="0" destOrd="0" presId="urn:microsoft.com/office/officeart/2018/2/layout/IconVerticalSolidList"/>
    <dgm:cxn modelId="{AD6549D5-A4B3-4550-9A1F-355B9A5695E9}" srcId="{107A8826-2C56-4ED7-AAD2-EC075B001C8B}" destId="{8499D497-5BD8-4551-99F6-64BF0EA2236E}" srcOrd="2" destOrd="0" parTransId="{B3F14B47-74BF-413E-A036-3575F6F9A1AF}" sibTransId="{706444D7-B3DA-4B49-86A4-C2B76BA77B33}"/>
    <dgm:cxn modelId="{6111C7CF-6354-44D6-B001-931D50CED089}" type="presParOf" srcId="{BD8AEE0B-BBE5-4708-BFB1-1046F28864EC}" destId="{956DEA78-FDC9-4A81-8C8F-E9B25A183907}" srcOrd="0" destOrd="0" presId="urn:microsoft.com/office/officeart/2018/2/layout/IconVerticalSolidList"/>
    <dgm:cxn modelId="{5D9A164B-B05E-4833-96FA-FB772E178C5E}" type="presParOf" srcId="{956DEA78-FDC9-4A81-8C8F-E9B25A183907}" destId="{5F585194-2361-4904-9023-1DA709EE18A2}" srcOrd="0" destOrd="0" presId="urn:microsoft.com/office/officeart/2018/2/layout/IconVerticalSolidList"/>
    <dgm:cxn modelId="{56E30450-5E69-4AB9-BB51-26A13E3BC4BD}" type="presParOf" srcId="{956DEA78-FDC9-4A81-8C8F-E9B25A183907}" destId="{4A9118FB-102A-4171-8216-405EA83BDBFE}" srcOrd="1" destOrd="0" presId="urn:microsoft.com/office/officeart/2018/2/layout/IconVerticalSolidList"/>
    <dgm:cxn modelId="{8985A646-C870-4344-8EC3-B17632230822}" type="presParOf" srcId="{956DEA78-FDC9-4A81-8C8F-E9B25A183907}" destId="{817FDC12-E57D-461D-9A71-AE47DBCBF67B}" srcOrd="2" destOrd="0" presId="urn:microsoft.com/office/officeart/2018/2/layout/IconVerticalSolidList"/>
    <dgm:cxn modelId="{46302B56-42CE-4060-8E63-A313BFAFBC6D}" type="presParOf" srcId="{956DEA78-FDC9-4A81-8C8F-E9B25A183907}" destId="{F2EBA5C1-E4C3-49A1-A7B1-6992032839AA}" srcOrd="3" destOrd="0" presId="urn:microsoft.com/office/officeart/2018/2/layout/IconVerticalSolidList"/>
    <dgm:cxn modelId="{50CC68DB-2365-48D8-9172-2D75D4509B81}" type="presParOf" srcId="{BD8AEE0B-BBE5-4708-BFB1-1046F28864EC}" destId="{63B4AB83-5FA4-4522-B781-075D4A9C5A42}" srcOrd="1" destOrd="0" presId="urn:microsoft.com/office/officeart/2018/2/layout/IconVerticalSolidList"/>
    <dgm:cxn modelId="{CD477508-70D0-46C7-B910-A44C4589A2F6}" type="presParOf" srcId="{BD8AEE0B-BBE5-4708-BFB1-1046F28864EC}" destId="{C88CF450-4DC6-42B4-9F94-9939CFA8F3E6}" srcOrd="2" destOrd="0" presId="urn:microsoft.com/office/officeart/2018/2/layout/IconVerticalSolidList"/>
    <dgm:cxn modelId="{392F09C4-0C3C-457A-8028-BF55BBF3020B}" type="presParOf" srcId="{C88CF450-4DC6-42B4-9F94-9939CFA8F3E6}" destId="{613A96E3-D860-41CF-8C9C-46FE2A3C29B7}" srcOrd="0" destOrd="0" presId="urn:microsoft.com/office/officeart/2018/2/layout/IconVerticalSolidList"/>
    <dgm:cxn modelId="{1177C909-87DE-448F-A0EF-8ACD01622921}" type="presParOf" srcId="{C88CF450-4DC6-42B4-9F94-9939CFA8F3E6}" destId="{A8133BFC-FB63-494F-979A-7D13C9E4D649}" srcOrd="1" destOrd="0" presId="urn:microsoft.com/office/officeart/2018/2/layout/IconVerticalSolidList"/>
    <dgm:cxn modelId="{96103010-2F48-4A0B-B227-09D4EFC8BE95}" type="presParOf" srcId="{C88CF450-4DC6-42B4-9F94-9939CFA8F3E6}" destId="{5A60F256-44F1-4433-8DDC-436075E4D999}" srcOrd="2" destOrd="0" presId="urn:microsoft.com/office/officeart/2018/2/layout/IconVerticalSolidList"/>
    <dgm:cxn modelId="{28185560-E9E4-43C5-A313-1BE471C05C5D}" type="presParOf" srcId="{C88CF450-4DC6-42B4-9F94-9939CFA8F3E6}" destId="{56D46F8D-248D-4F0C-9AE2-523A5C5B21EA}" srcOrd="3" destOrd="0" presId="urn:microsoft.com/office/officeart/2018/2/layout/IconVerticalSolidList"/>
    <dgm:cxn modelId="{AEB7654E-AC1E-4E88-AF6D-3C62D666B518}" type="presParOf" srcId="{BD8AEE0B-BBE5-4708-BFB1-1046F28864EC}" destId="{29C887B8-5984-44CF-A5B6-7EC74B85C326}" srcOrd="3" destOrd="0" presId="urn:microsoft.com/office/officeart/2018/2/layout/IconVerticalSolidList"/>
    <dgm:cxn modelId="{E496B6A5-3EFC-455F-8E80-BC87D3875356}" type="presParOf" srcId="{BD8AEE0B-BBE5-4708-BFB1-1046F28864EC}" destId="{630487AB-C7D5-43B9-A1A4-B79922BB21F1}" srcOrd="4" destOrd="0" presId="urn:microsoft.com/office/officeart/2018/2/layout/IconVerticalSolidList"/>
    <dgm:cxn modelId="{B09DCAB9-6757-43D7-8395-1FE1522C9BD1}" type="presParOf" srcId="{630487AB-C7D5-43B9-A1A4-B79922BB21F1}" destId="{22B1CFA8-44C4-4E43-AFB0-8DB38AA178B4}" srcOrd="0" destOrd="0" presId="urn:microsoft.com/office/officeart/2018/2/layout/IconVerticalSolidList"/>
    <dgm:cxn modelId="{38DDB90C-B6EA-4ACB-8528-E8B51F613384}" type="presParOf" srcId="{630487AB-C7D5-43B9-A1A4-B79922BB21F1}" destId="{3154CBCA-3F0F-4544-B8D8-01483601411C}" srcOrd="1" destOrd="0" presId="urn:microsoft.com/office/officeart/2018/2/layout/IconVerticalSolidList"/>
    <dgm:cxn modelId="{E73EB5E7-22F3-49F8-82B8-667053807DEB}" type="presParOf" srcId="{630487AB-C7D5-43B9-A1A4-B79922BB21F1}" destId="{3DB65DCC-37CD-49E7-BC55-CF0CA0E75278}" srcOrd="2" destOrd="0" presId="urn:microsoft.com/office/officeart/2018/2/layout/IconVerticalSolidList"/>
    <dgm:cxn modelId="{BDE87D8E-96D7-496C-BA2B-F4AEF86E67C6}" type="presParOf" srcId="{630487AB-C7D5-43B9-A1A4-B79922BB21F1}" destId="{81A142DC-4255-4A17-9E31-C7676AA04A0C}" srcOrd="3" destOrd="0" presId="urn:microsoft.com/office/officeart/2018/2/layout/IconVerticalSolidList"/>
    <dgm:cxn modelId="{7799E529-0D71-46D2-8991-D45552634054}" type="presParOf" srcId="{BD8AEE0B-BBE5-4708-BFB1-1046F28864EC}" destId="{4C935809-5B08-49FD-998B-6B8E9FA827B1}" srcOrd="5" destOrd="0" presId="urn:microsoft.com/office/officeart/2018/2/layout/IconVerticalSolidList"/>
    <dgm:cxn modelId="{B34F18A3-7531-475E-B7C4-C5B88791C3D1}" type="presParOf" srcId="{BD8AEE0B-BBE5-4708-BFB1-1046F28864EC}" destId="{07BAFA89-8479-4CF7-94D7-EEB8C504B8F9}" srcOrd="6" destOrd="0" presId="urn:microsoft.com/office/officeart/2018/2/layout/IconVerticalSolidList"/>
    <dgm:cxn modelId="{DEDAE020-3B84-4B05-8CF4-69133F131776}" type="presParOf" srcId="{07BAFA89-8479-4CF7-94D7-EEB8C504B8F9}" destId="{E60F288F-D6EC-484C-B2D4-DA857A4C4F50}" srcOrd="0" destOrd="0" presId="urn:microsoft.com/office/officeart/2018/2/layout/IconVerticalSolidList"/>
    <dgm:cxn modelId="{8AABEDDF-F610-4DC4-B5EE-4DCF1CE35C77}" type="presParOf" srcId="{07BAFA89-8479-4CF7-94D7-EEB8C504B8F9}" destId="{3B9CC59E-5941-4BD5-81B5-7E1666C8B489}" srcOrd="1" destOrd="0" presId="urn:microsoft.com/office/officeart/2018/2/layout/IconVerticalSolidList"/>
    <dgm:cxn modelId="{4355174E-1A64-43D8-8408-648EDD9FA4A2}" type="presParOf" srcId="{07BAFA89-8479-4CF7-94D7-EEB8C504B8F9}" destId="{1C95617A-E46A-49E7-803B-6B88339162C3}" srcOrd="2" destOrd="0" presId="urn:microsoft.com/office/officeart/2018/2/layout/IconVerticalSolidList"/>
    <dgm:cxn modelId="{0C067EE2-8EBA-487F-8479-ED4D125B1FD9}" type="presParOf" srcId="{07BAFA89-8479-4CF7-94D7-EEB8C504B8F9}" destId="{5897FD9B-97EB-4F00-B0B8-1AE2AFBDA2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87A270-9C2A-40B0-91F6-03621135E95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8CCFC6-42FB-413D-BAB4-C36CEC53B9E3}">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Problem Statement 1: Enhancing Loan Repayment Strategies</a:t>
          </a:r>
          <a:endParaRPr lang="en-US" sz="1400" dirty="0">
            <a:solidFill>
              <a:srgbClr val="C00000"/>
            </a:solidFill>
            <a:latin typeface="Times New Roman" panose="02020603050405020304" pitchFamily="18" charset="0"/>
            <a:cs typeface="Times New Roman" panose="02020603050405020304" pitchFamily="18" charset="0"/>
          </a:endParaRPr>
        </a:p>
      </dgm:t>
    </dgm:pt>
    <dgm:pt modelId="{0D321DDD-EB7A-4A74-9A02-F8ADE07E3FFC}" type="parTrans" cxnId="{009C7960-B5DE-471E-8AF1-6F054E3CD437}">
      <dgm:prSet/>
      <dgm:spPr/>
      <dgm:t>
        <a:bodyPr/>
        <a:lstStyle/>
        <a:p>
          <a:endParaRPr lang="en-US" sz="1400">
            <a:latin typeface="Times New Roman" panose="02020603050405020304" pitchFamily="18" charset="0"/>
            <a:cs typeface="Times New Roman" panose="02020603050405020304" pitchFamily="18" charset="0"/>
          </a:endParaRPr>
        </a:p>
      </dgm:t>
    </dgm:pt>
    <dgm:pt modelId="{836C0779-BC6C-4A19-9032-FE8FAD9B6467}" type="sibTrans" cxnId="{009C7960-B5DE-471E-8AF1-6F054E3CD437}">
      <dgm:prSet/>
      <dgm:spPr/>
      <dgm:t>
        <a:bodyPr/>
        <a:lstStyle/>
        <a:p>
          <a:endParaRPr lang="en-US" sz="1400">
            <a:latin typeface="Times New Roman" panose="02020603050405020304" pitchFamily="18" charset="0"/>
            <a:cs typeface="Times New Roman" panose="02020603050405020304" pitchFamily="18" charset="0"/>
          </a:endParaRPr>
        </a:p>
      </dgm:t>
    </dgm:pt>
    <dgm:pt modelId="{AB6563DD-00D0-4F4C-B7BB-A46DF69D269E}">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Challenge</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Clients encounter difficulties in meeting their loan installments.</a:t>
          </a:r>
        </a:p>
      </dgm:t>
    </dgm:pt>
    <dgm:pt modelId="{260BEC14-0EC9-4A6A-9612-628809CC7BD8}" type="parTrans" cxnId="{3BFEB7B1-1107-4DDF-864E-22F0F01070C1}">
      <dgm:prSet/>
      <dgm:spPr/>
      <dgm:t>
        <a:bodyPr/>
        <a:lstStyle/>
        <a:p>
          <a:endParaRPr lang="en-US" sz="1400">
            <a:latin typeface="Times New Roman" panose="02020603050405020304" pitchFamily="18" charset="0"/>
            <a:cs typeface="Times New Roman" panose="02020603050405020304" pitchFamily="18" charset="0"/>
          </a:endParaRPr>
        </a:p>
      </dgm:t>
    </dgm:pt>
    <dgm:pt modelId="{B63481A7-8170-4F84-9C17-C510162F6156}" type="sibTrans" cxnId="{3BFEB7B1-1107-4DDF-864E-22F0F01070C1}">
      <dgm:prSet/>
      <dgm:spPr/>
      <dgm:t>
        <a:bodyPr/>
        <a:lstStyle/>
        <a:p>
          <a:endParaRPr lang="en-US" sz="1400">
            <a:latin typeface="Times New Roman" panose="02020603050405020304" pitchFamily="18" charset="0"/>
            <a:cs typeface="Times New Roman" panose="02020603050405020304" pitchFamily="18" charset="0"/>
          </a:endParaRPr>
        </a:p>
      </dgm:t>
    </dgm:pt>
    <dgm:pt modelId="{178064D9-4095-438A-AEB6-89DD86AD3259}">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Motivation</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Improve company understanding of influential factors causing loan challenges.</a:t>
          </a:r>
        </a:p>
      </dgm:t>
    </dgm:pt>
    <dgm:pt modelId="{F0FCC900-2F7F-420B-AF3F-946A636CC4AE}" type="parTrans" cxnId="{F32E4404-FBAA-4A22-B22E-AE5D55C8E972}">
      <dgm:prSet/>
      <dgm:spPr/>
      <dgm:t>
        <a:bodyPr/>
        <a:lstStyle/>
        <a:p>
          <a:endParaRPr lang="en-US" sz="1400">
            <a:latin typeface="Times New Roman" panose="02020603050405020304" pitchFamily="18" charset="0"/>
            <a:cs typeface="Times New Roman" panose="02020603050405020304" pitchFamily="18" charset="0"/>
          </a:endParaRPr>
        </a:p>
      </dgm:t>
    </dgm:pt>
    <dgm:pt modelId="{62AA90C9-70CF-4045-880D-182F1F47D2A3}" type="sibTrans" cxnId="{F32E4404-FBAA-4A22-B22E-AE5D55C8E972}">
      <dgm:prSet/>
      <dgm:spPr/>
      <dgm:t>
        <a:bodyPr/>
        <a:lstStyle/>
        <a:p>
          <a:endParaRPr lang="en-US" sz="1400">
            <a:latin typeface="Times New Roman" panose="02020603050405020304" pitchFamily="18" charset="0"/>
            <a:cs typeface="Times New Roman" panose="02020603050405020304" pitchFamily="18" charset="0"/>
          </a:endParaRPr>
        </a:p>
      </dgm:t>
    </dgm:pt>
    <dgm:pt modelId="{17D8AE65-96CB-418B-A530-7346B6426CDB}">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Significance</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 well-informed strategy can enhance payment structures, mitigating risks and benefiting both clients and the company.</a:t>
          </a:r>
        </a:p>
      </dgm:t>
    </dgm:pt>
    <dgm:pt modelId="{8BE24A00-C74E-483B-81F4-34F94209CAD6}" type="parTrans" cxnId="{B861A3AC-8780-441F-8FA7-6B6AA418A8FC}">
      <dgm:prSet/>
      <dgm:spPr/>
      <dgm:t>
        <a:bodyPr/>
        <a:lstStyle/>
        <a:p>
          <a:endParaRPr lang="en-US" sz="1400">
            <a:latin typeface="Times New Roman" panose="02020603050405020304" pitchFamily="18" charset="0"/>
            <a:cs typeface="Times New Roman" panose="02020603050405020304" pitchFamily="18" charset="0"/>
          </a:endParaRPr>
        </a:p>
      </dgm:t>
    </dgm:pt>
    <dgm:pt modelId="{219DAE27-6B5A-4E1A-B3DE-9C396DC6EAA0}" type="sibTrans" cxnId="{B861A3AC-8780-441F-8FA7-6B6AA418A8FC}">
      <dgm:prSet/>
      <dgm:spPr/>
      <dgm:t>
        <a:bodyPr/>
        <a:lstStyle/>
        <a:p>
          <a:endParaRPr lang="en-US" sz="1400">
            <a:latin typeface="Times New Roman" panose="02020603050405020304" pitchFamily="18" charset="0"/>
            <a:cs typeface="Times New Roman" panose="02020603050405020304" pitchFamily="18" charset="0"/>
          </a:endParaRPr>
        </a:p>
      </dgm:t>
    </dgm:pt>
    <dgm:pt modelId="{1823FB6E-CF30-414B-B251-3712A0B2EC9A}">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Problem Statement 2: Targeted Risk Assessment for Payment Changes</a:t>
          </a:r>
          <a:endParaRPr lang="en-US" sz="1400" dirty="0">
            <a:solidFill>
              <a:srgbClr val="C00000"/>
            </a:solidFill>
            <a:latin typeface="Times New Roman" panose="02020603050405020304" pitchFamily="18" charset="0"/>
            <a:cs typeface="Times New Roman" panose="02020603050405020304" pitchFamily="18" charset="0"/>
          </a:endParaRPr>
        </a:p>
      </dgm:t>
    </dgm:pt>
    <dgm:pt modelId="{C0C3DCB8-491F-4925-8A63-C18EB32AE6C0}" type="parTrans" cxnId="{843F1FC5-90A9-48CE-AC6C-8424ACF89B63}">
      <dgm:prSet/>
      <dgm:spPr/>
      <dgm:t>
        <a:bodyPr/>
        <a:lstStyle/>
        <a:p>
          <a:endParaRPr lang="en-US" sz="1400">
            <a:latin typeface="Times New Roman" panose="02020603050405020304" pitchFamily="18" charset="0"/>
            <a:cs typeface="Times New Roman" panose="02020603050405020304" pitchFamily="18" charset="0"/>
          </a:endParaRPr>
        </a:p>
      </dgm:t>
    </dgm:pt>
    <dgm:pt modelId="{91295CDC-2F1B-442F-9F84-E35589FA82C7}" type="sibTrans" cxnId="{843F1FC5-90A9-48CE-AC6C-8424ACF89B63}">
      <dgm:prSet/>
      <dgm:spPr/>
      <dgm:t>
        <a:bodyPr/>
        <a:lstStyle/>
        <a:p>
          <a:endParaRPr lang="en-US" sz="1400">
            <a:latin typeface="Times New Roman" panose="02020603050405020304" pitchFamily="18" charset="0"/>
            <a:cs typeface="Times New Roman" panose="02020603050405020304" pitchFamily="18" charset="0"/>
          </a:endParaRPr>
        </a:p>
      </dgm:t>
    </dgm:pt>
    <dgm:pt modelId="{DB3F4C7A-7347-4DB1-A181-3CC9B3CF336A}">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Challenge</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Determining the most affected individuals and reasons behind loan difficulties.</a:t>
          </a:r>
        </a:p>
      </dgm:t>
    </dgm:pt>
    <dgm:pt modelId="{4A28DF0A-21E3-4A0D-8050-292BE551F32C}" type="parTrans" cxnId="{8C3E5CE9-069A-487F-B47E-197DDCF4DFB2}">
      <dgm:prSet/>
      <dgm:spPr/>
      <dgm:t>
        <a:bodyPr/>
        <a:lstStyle/>
        <a:p>
          <a:endParaRPr lang="en-US" sz="1400">
            <a:latin typeface="Times New Roman" panose="02020603050405020304" pitchFamily="18" charset="0"/>
            <a:cs typeface="Times New Roman" panose="02020603050405020304" pitchFamily="18" charset="0"/>
          </a:endParaRPr>
        </a:p>
      </dgm:t>
    </dgm:pt>
    <dgm:pt modelId="{5320423E-D49C-4CF7-8863-3A04280F4772}" type="sibTrans" cxnId="{8C3E5CE9-069A-487F-B47E-197DDCF4DFB2}">
      <dgm:prSet/>
      <dgm:spPr/>
      <dgm:t>
        <a:bodyPr/>
        <a:lstStyle/>
        <a:p>
          <a:endParaRPr lang="en-US" sz="1400">
            <a:latin typeface="Times New Roman" panose="02020603050405020304" pitchFamily="18" charset="0"/>
            <a:cs typeface="Times New Roman" panose="02020603050405020304" pitchFamily="18" charset="0"/>
          </a:endParaRPr>
        </a:p>
      </dgm:t>
    </dgm:pt>
    <dgm:pt modelId="{12E9CE3B-ADCA-47E4-B5D8-73560EBF306D}">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Motivation</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Utilize data insights to initiate targeted risk assessments and strategic payment changes.</a:t>
          </a:r>
        </a:p>
      </dgm:t>
    </dgm:pt>
    <dgm:pt modelId="{4D259482-C570-45AA-A0C9-D148F9435832}" type="parTrans" cxnId="{CD851FEF-78D8-470B-A09A-0F022BB0520B}">
      <dgm:prSet/>
      <dgm:spPr/>
      <dgm:t>
        <a:bodyPr/>
        <a:lstStyle/>
        <a:p>
          <a:endParaRPr lang="en-US" sz="1400">
            <a:latin typeface="Times New Roman" panose="02020603050405020304" pitchFamily="18" charset="0"/>
            <a:cs typeface="Times New Roman" panose="02020603050405020304" pitchFamily="18" charset="0"/>
          </a:endParaRPr>
        </a:p>
      </dgm:t>
    </dgm:pt>
    <dgm:pt modelId="{587F6F4A-B70C-4E7F-A8B0-D75340F9FE97}" type="sibTrans" cxnId="{CD851FEF-78D8-470B-A09A-0F022BB0520B}">
      <dgm:prSet/>
      <dgm:spPr/>
      <dgm:t>
        <a:bodyPr/>
        <a:lstStyle/>
        <a:p>
          <a:endParaRPr lang="en-US" sz="1400">
            <a:latin typeface="Times New Roman" panose="02020603050405020304" pitchFamily="18" charset="0"/>
            <a:cs typeface="Times New Roman" panose="02020603050405020304" pitchFamily="18" charset="0"/>
          </a:endParaRPr>
        </a:p>
      </dgm:t>
    </dgm:pt>
    <dgm:pt modelId="{91FCFA59-23FE-4684-B59D-E1F5407181CE}">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Significance</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Pinpointing high-risk cases enables proactive measures, ensuring a more secure and stable loan portfolio.</a:t>
          </a:r>
        </a:p>
      </dgm:t>
    </dgm:pt>
    <dgm:pt modelId="{D85F5A68-6315-4F94-8713-062ADA2E58B7}" type="parTrans" cxnId="{26B3959E-6ACE-4DC8-ADA7-BB919FE06FE2}">
      <dgm:prSet/>
      <dgm:spPr/>
      <dgm:t>
        <a:bodyPr/>
        <a:lstStyle/>
        <a:p>
          <a:endParaRPr lang="en-US" sz="1400">
            <a:latin typeface="Times New Roman" panose="02020603050405020304" pitchFamily="18" charset="0"/>
            <a:cs typeface="Times New Roman" panose="02020603050405020304" pitchFamily="18" charset="0"/>
          </a:endParaRPr>
        </a:p>
      </dgm:t>
    </dgm:pt>
    <dgm:pt modelId="{80DDF884-4E46-4153-8423-0314F228C7B1}" type="sibTrans" cxnId="{26B3959E-6ACE-4DC8-ADA7-BB919FE06FE2}">
      <dgm:prSet/>
      <dgm:spPr/>
      <dgm:t>
        <a:bodyPr/>
        <a:lstStyle/>
        <a:p>
          <a:endParaRPr lang="en-US" sz="1400">
            <a:latin typeface="Times New Roman" panose="02020603050405020304" pitchFamily="18" charset="0"/>
            <a:cs typeface="Times New Roman" panose="02020603050405020304" pitchFamily="18" charset="0"/>
          </a:endParaRPr>
        </a:p>
      </dgm:t>
    </dgm:pt>
    <dgm:pt modelId="{643A03C8-5F2F-4B12-94C6-F8530ECC965A}" type="pres">
      <dgm:prSet presAssocID="{CC87A270-9C2A-40B0-91F6-03621135E956}" presName="linear" presStyleCnt="0">
        <dgm:presLayoutVars>
          <dgm:animLvl val="lvl"/>
          <dgm:resizeHandles val="exact"/>
        </dgm:presLayoutVars>
      </dgm:prSet>
      <dgm:spPr/>
    </dgm:pt>
    <dgm:pt modelId="{2EE777D2-C103-4F6B-A9C5-3BF2E0DA426A}" type="pres">
      <dgm:prSet presAssocID="{B68CCFC6-42FB-413D-BAB4-C36CEC53B9E3}" presName="parentText" presStyleLbl="node1" presStyleIdx="0" presStyleCnt="8">
        <dgm:presLayoutVars>
          <dgm:chMax val="0"/>
          <dgm:bulletEnabled val="1"/>
        </dgm:presLayoutVars>
      </dgm:prSet>
      <dgm:spPr/>
    </dgm:pt>
    <dgm:pt modelId="{DF853C07-60F8-4D61-B549-76005C2A6C00}" type="pres">
      <dgm:prSet presAssocID="{836C0779-BC6C-4A19-9032-FE8FAD9B6467}" presName="spacer" presStyleCnt="0"/>
      <dgm:spPr/>
    </dgm:pt>
    <dgm:pt modelId="{94C4B651-4006-4E98-B272-61BC88BDBE6A}" type="pres">
      <dgm:prSet presAssocID="{AB6563DD-00D0-4F4C-B7BB-A46DF69D269E}" presName="parentText" presStyleLbl="node1" presStyleIdx="1" presStyleCnt="8">
        <dgm:presLayoutVars>
          <dgm:chMax val="0"/>
          <dgm:bulletEnabled val="1"/>
        </dgm:presLayoutVars>
      </dgm:prSet>
      <dgm:spPr/>
    </dgm:pt>
    <dgm:pt modelId="{52977F27-6896-4750-AF75-48F605C6718C}" type="pres">
      <dgm:prSet presAssocID="{B63481A7-8170-4F84-9C17-C510162F6156}" presName="spacer" presStyleCnt="0"/>
      <dgm:spPr/>
    </dgm:pt>
    <dgm:pt modelId="{E93E9864-2B84-4159-B35A-2E0A77C02C68}" type="pres">
      <dgm:prSet presAssocID="{178064D9-4095-438A-AEB6-89DD86AD3259}" presName="parentText" presStyleLbl="node1" presStyleIdx="2" presStyleCnt="8">
        <dgm:presLayoutVars>
          <dgm:chMax val="0"/>
          <dgm:bulletEnabled val="1"/>
        </dgm:presLayoutVars>
      </dgm:prSet>
      <dgm:spPr/>
    </dgm:pt>
    <dgm:pt modelId="{D7AAC8EC-59CD-448F-A5D5-CDAD4716B1E4}" type="pres">
      <dgm:prSet presAssocID="{62AA90C9-70CF-4045-880D-182F1F47D2A3}" presName="spacer" presStyleCnt="0"/>
      <dgm:spPr/>
    </dgm:pt>
    <dgm:pt modelId="{8C732D26-A51B-44BA-989C-B1BCE780F012}" type="pres">
      <dgm:prSet presAssocID="{17D8AE65-96CB-418B-A530-7346B6426CDB}" presName="parentText" presStyleLbl="node1" presStyleIdx="3" presStyleCnt="8">
        <dgm:presLayoutVars>
          <dgm:chMax val="0"/>
          <dgm:bulletEnabled val="1"/>
        </dgm:presLayoutVars>
      </dgm:prSet>
      <dgm:spPr/>
    </dgm:pt>
    <dgm:pt modelId="{A258E55D-790B-4AA2-9F6D-FDE4178FEA4F}" type="pres">
      <dgm:prSet presAssocID="{219DAE27-6B5A-4E1A-B3DE-9C396DC6EAA0}" presName="spacer" presStyleCnt="0"/>
      <dgm:spPr/>
    </dgm:pt>
    <dgm:pt modelId="{B7D61044-FAF0-470D-BBD7-F3DB11FCF6FE}" type="pres">
      <dgm:prSet presAssocID="{1823FB6E-CF30-414B-B251-3712A0B2EC9A}" presName="parentText" presStyleLbl="node1" presStyleIdx="4" presStyleCnt="8">
        <dgm:presLayoutVars>
          <dgm:chMax val="0"/>
          <dgm:bulletEnabled val="1"/>
        </dgm:presLayoutVars>
      </dgm:prSet>
      <dgm:spPr/>
    </dgm:pt>
    <dgm:pt modelId="{3D330036-2718-48D9-8378-B4B5C82E89D4}" type="pres">
      <dgm:prSet presAssocID="{91295CDC-2F1B-442F-9F84-E35589FA82C7}" presName="spacer" presStyleCnt="0"/>
      <dgm:spPr/>
    </dgm:pt>
    <dgm:pt modelId="{C65E56FE-7B7A-4827-A1C2-A0992DAA7F88}" type="pres">
      <dgm:prSet presAssocID="{DB3F4C7A-7347-4DB1-A181-3CC9B3CF336A}" presName="parentText" presStyleLbl="node1" presStyleIdx="5" presStyleCnt="8">
        <dgm:presLayoutVars>
          <dgm:chMax val="0"/>
          <dgm:bulletEnabled val="1"/>
        </dgm:presLayoutVars>
      </dgm:prSet>
      <dgm:spPr/>
    </dgm:pt>
    <dgm:pt modelId="{2B3F035C-2672-44C3-9771-D47BC0B1EB0A}" type="pres">
      <dgm:prSet presAssocID="{5320423E-D49C-4CF7-8863-3A04280F4772}" presName="spacer" presStyleCnt="0"/>
      <dgm:spPr/>
    </dgm:pt>
    <dgm:pt modelId="{46A7FF97-EAA8-49CB-8B61-1940C11AB706}" type="pres">
      <dgm:prSet presAssocID="{12E9CE3B-ADCA-47E4-B5D8-73560EBF306D}" presName="parentText" presStyleLbl="node1" presStyleIdx="6" presStyleCnt="8">
        <dgm:presLayoutVars>
          <dgm:chMax val="0"/>
          <dgm:bulletEnabled val="1"/>
        </dgm:presLayoutVars>
      </dgm:prSet>
      <dgm:spPr/>
    </dgm:pt>
    <dgm:pt modelId="{D0A24BBC-B97C-4816-B65D-79E649EFC2ED}" type="pres">
      <dgm:prSet presAssocID="{587F6F4A-B70C-4E7F-A8B0-D75340F9FE97}" presName="spacer" presStyleCnt="0"/>
      <dgm:spPr/>
    </dgm:pt>
    <dgm:pt modelId="{CFFD41FA-5E82-40F7-92C6-C75B21ADF0D2}" type="pres">
      <dgm:prSet presAssocID="{91FCFA59-23FE-4684-B59D-E1F5407181CE}" presName="parentText" presStyleLbl="node1" presStyleIdx="7" presStyleCnt="8">
        <dgm:presLayoutVars>
          <dgm:chMax val="0"/>
          <dgm:bulletEnabled val="1"/>
        </dgm:presLayoutVars>
      </dgm:prSet>
      <dgm:spPr/>
    </dgm:pt>
  </dgm:ptLst>
  <dgm:cxnLst>
    <dgm:cxn modelId="{F32E4404-FBAA-4A22-B22E-AE5D55C8E972}" srcId="{CC87A270-9C2A-40B0-91F6-03621135E956}" destId="{178064D9-4095-438A-AEB6-89DD86AD3259}" srcOrd="2" destOrd="0" parTransId="{F0FCC900-2F7F-420B-AF3F-946A636CC4AE}" sibTransId="{62AA90C9-70CF-4045-880D-182F1F47D2A3}"/>
    <dgm:cxn modelId="{DAA28638-AA44-4792-8ADF-697D29EFD50F}" type="presOf" srcId="{1823FB6E-CF30-414B-B251-3712A0B2EC9A}" destId="{B7D61044-FAF0-470D-BBD7-F3DB11FCF6FE}" srcOrd="0" destOrd="0" presId="urn:microsoft.com/office/officeart/2005/8/layout/vList2"/>
    <dgm:cxn modelId="{009C7960-B5DE-471E-8AF1-6F054E3CD437}" srcId="{CC87A270-9C2A-40B0-91F6-03621135E956}" destId="{B68CCFC6-42FB-413D-BAB4-C36CEC53B9E3}" srcOrd="0" destOrd="0" parTransId="{0D321DDD-EB7A-4A74-9A02-F8ADE07E3FFC}" sibTransId="{836C0779-BC6C-4A19-9032-FE8FAD9B6467}"/>
    <dgm:cxn modelId="{B9883469-6CF5-464D-A8D0-C8916B8F8CF4}" type="presOf" srcId="{CC87A270-9C2A-40B0-91F6-03621135E956}" destId="{643A03C8-5F2F-4B12-94C6-F8530ECC965A}" srcOrd="0" destOrd="0" presId="urn:microsoft.com/office/officeart/2005/8/layout/vList2"/>
    <dgm:cxn modelId="{9900A449-7015-4FF6-B1A3-D0BAFDBE04C8}" type="presOf" srcId="{91FCFA59-23FE-4684-B59D-E1F5407181CE}" destId="{CFFD41FA-5E82-40F7-92C6-C75B21ADF0D2}" srcOrd="0" destOrd="0" presId="urn:microsoft.com/office/officeart/2005/8/layout/vList2"/>
    <dgm:cxn modelId="{D0461D54-F6F4-482F-90B5-FDD7EAB99A7A}" type="presOf" srcId="{12E9CE3B-ADCA-47E4-B5D8-73560EBF306D}" destId="{46A7FF97-EAA8-49CB-8B61-1940C11AB706}" srcOrd="0" destOrd="0" presId="urn:microsoft.com/office/officeart/2005/8/layout/vList2"/>
    <dgm:cxn modelId="{D8F9137C-5AF0-4B8A-A661-D13B43E3B8DA}" type="presOf" srcId="{AB6563DD-00D0-4F4C-B7BB-A46DF69D269E}" destId="{94C4B651-4006-4E98-B272-61BC88BDBE6A}" srcOrd="0" destOrd="0" presId="urn:microsoft.com/office/officeart/2005/8/layout/vList2"/>
    <dgm:cxn modelId="{26B3959E-6ACE-4DC8-ADA7-BB919FE06FE2}" srcId="{CC87A270-9C2A-40B0-91F6-03621135E956}" destId="{91FCFA59-23FE-4684-B59D-E1F5407181CE}" srcOrd="7" destOrd="0" parTransId="{D85F5A68-6315-4F94-8713-062ADA2E58B7}" sibTransId="{80DDF884-4E46-4153-8423-0314F228C7B1}"/>
    <dgm:cxn modelId="{4170B89F-21B5-40A0-8FF8-D046E3EC9EDF}" type="presOf" srcId="{DB3F4C7A-7347-4DB1-A181-3CC9B3CF336A}" destId="{C65E56FE-7B7A-4827-A1C2-A0992DAA7F88}" srcOrd="0" destOrd="0" presId="urn:microsoft.com/office/officeart/2005/8/layout/vList2"/>
    <dgm:cxn modelId="{B861A3AC-8780-441F-8FA7-6B6AA418A8FC}" srcId="{CC87A270-9C2A-40B0-91F6-03621135E956}" destId="{17D8AE65-96CB-418B-A530-7346B6426CDB}" srcOrd="3" destOrd="0" parTransId="{8BE24A00-C74E-483B-81F4-34F94209CAD6}" sibTransId="{219DAE27-6B5A-4E1A-B3DE-9C396DC6EAA0}"/>
    <dgm:cxn modelId="{3BFEB7B1-1107-4DDF-864E-22F0F01070C1}" srcId="{CC87A270-9C2A-40B0-91F6-03621135E956}" destId="{AB6563DD-00D0-4F4C-B7BB-A46DF69D269E}" srcOrd="1" destOrd="0" parTransId="{260BEC14-0EC9-4A6A-9612-628809CC7BD8}" sibTransId="{B63481A7-8170-4F84-9C17-C510162F6156}"/>
    <dgm:cxn modelId="{E47F2DC4-A985-4C6E-A043-97A5A070440D}" type="presOf" srcId="{B68CCFC6-42FB-413D-BAB4-C36CEC53B9E3}" destId="{2EE777D2-C103-4F6B-A9C5-3BF2E0DA426A}" srcOrd="0" destOrd="0" presId="urn:microsoft.com/office/officeart/2005/8/layout/vList2"/>
    <dgm:cxn modelId="{843F1FC5-90A9-48CE-AC6C-8424ACF89B63}" srcId="{CC87A270-9C2A-40B0-91F6-03621135E956}" destId="{1823FB6E-CF30-414B-B251-3712A0B2EC9A}" srcOrd="4" destOrd="0" parTransId="{C0C3DCB8-491F-4925-8A63-C18EB32AE6C0}" sibTransId="{91295CDC-2F1B-442F-9F84-E35589FA82C7}"/>
    <dgm:cxn modelId="{8C3E5CE9-069A-487F-B47E-197DDCF4DFB2}" srcId="{CC87A270-9C2A-40B0-91F6-03621135E956}" destId="{DB3F4C7A-7347-4DB1-A181-3CC9B3CF336A}" srcOrd="5" destOrd="0" parTransId="{4A28DF0A-21E3-4A0D-8050-292BE551F32C}" sibTransId="{5320423E-D49C-4CF7-8863-3A04280F4772}"/>
    <dgm:cxn modelId="{996AD3ED-C876-4D2E-81B5-47A14E9C4E6B}" type="presOf" srcId="{17D8AE65-96CB-418B-A530-7346B6426CDB}" destId="{8C732D26-A51B-44BA-989C-B1BCE780F012}" srcOrd="0" destOrd="0" presId="urn:microsoft.com/office/officeart/2005/8/layout/vList2"/>
    <dgm:cxn modelId="{CD851FEF-78D8-470B-A09A-0F022BB0520B}" srcId="{CC87A270-9C2A-40B0-91F6-03621135E956}" destId="{12E9CE3B-ADCA-47E4-B5D8-73560EBF306D}" srcOrd="6" destOrd="0" parTransId="{4D259482-C570-45AA-A0C9-D148F9435832}" sibTransId="{587F6F4A-B70C-4E7F-A8B0-D75340F9FE97}"/>
    <dgm:cxn modelId="{C2FDBCF2-FF89-47BB-91E8-227BAB170759}" type="presOf" srcId="{178064D9-4095-438A-AEB6-89DD86AD3259}" destId="{E93E9864-2B84-4159-B35A-2E0A77C02C68}" srcOrd="0" destOrd="0" presId="urn:microsoft.com/office/officeart/2005/8/layout/vList2"/>
    <dgm:cxn modelId="{E2237F45-17D8-4182-AF51-215839525769}" type="presParOf" srcId="{643A03C8-5F2F-4B12-94C6-F8530ECC965A}" destId="{2EE777D2-C103-4F6B-A9C5-3BF2E0DA426A}" srcOrd="0" destOrd="0" presId="urn:microsoft.com/office/officeart/2005/8/layout/vList2"/>
    <dgm:cxn modelId="{AEB69094-EEF9-49FC-B67C-F41B0C30D7A8}" type="presParOf" srcId="{643A03C8-5F2F-4B12-94C6-F8530ECC965A}" destId="{DF853C07-60F8-4D61-B549-76005C2A6C00}" srcOrd="1" destOrd="0" presId="urn:microsoft.com/office/officeart/2005/8/layout/vList2"/>
    <dgm:cxn modelId="{1EA37ADC-08CB-4B97-9B40-F6A309D395C7}" type="presParOf" srcId="{643A03C8-5F2F-4B12-94C6-F8530ECC965A}" destId="{94C4B651-4006-4E98-B272-61BC88BDBE6A}" srcOrd="2" destOrd="0" presId="urn:microsoft.com/office/officeart/2005/8/layout/vList2"/>
    <dgm:cxn modelId="{0DF8225C-4A29-44FF-9825-2CCDC596A456}" type="presParOf" srcId="{643A03C8-5F2F-4B12-94C6-F8530ECC965A}" destId="{52977F27-6896-4750-AF75-48F605C6718C}" srcOrd="3" destOrd="0" presId="urn:microsoft.com/office/officeart/2005/8/layout/vList2"/>
    <dgm:cxn modelId="{14CA1915-BD4B-413B-A48B-CB5637886B73}" type="presParOf" srcId="{643A03C8-5F2F-4B12-94C6-F8530ECC965A}" destId="{E93E9864-2B84-4159-B35A-2E0A77C02C68}" srcOrd="4" destOrd="0" presId="urn:microsoft.com/office/officeart/2005/8/layout/vList2"/>
    <dgm:cxn modelId="{46FA6FF9-65B1-42C7-82F8-885C1F1FCE34}" type="presParOf" srcId="{643A03C8-5F2F-4B12-94C6-F8530ECC965A}" destId="{D7AAC8EC-59CD-448F-A5D5-CDAD4716B1E4}" srcOrd="5" destOrd="0" presId="urn:microsoft.com/office/officeart/2005/8/layout/vList2"/>
    <dgm:cxn modelId="{4BFB459A-65B0-4613-80FB-F5BA1419D125}" type="presParOf" srcId="{643A03C8-5F2F-4B12-94C6-F8530ECC965A}" destId="{8C732D26-A51B-44BA-989C-B1BCE780F012}" srcOrd="6" destOrd="0" presId="urn:microsoft.com/office/officeart/2005/8/layout/vList2"/>
    <dgm:cxn modelId="{D52D28E4-91BA-486D-AB71-6BEC94B131B2}" type="presParOf" srcId="{643A03C8-5F2F-4B12-94C6-F8530ECC965A}" destId="{A258E55D-790B-4AA2-9F6D-FDE4178FEA4F}" srcOrd="7" destOrd="0" presId="urn:microsoft.com/office/officeart/2005/8/layout/vList2"/>
    <dgm:cxn modelId="{68E5C219-9F6E-4018-94F0-55A8D70C5864}" type="presParOf" srcId="{643A03C8-5F2F-4B12-94C6-F8530ECC965A}" destId="{B7D61044-FAF0-470D-BBD7-F3DB11FCF6FE}" srcOrd="8" destOrd="0" presId="urn:microsoft.com/office/officeart/2005/8/layout/vList2"/>
    <dgm:cxn modelId="{A7F87198-718D-4980-95DA-71FBED654C24}" type="presParOf" srcId="{643A03C8-5F2F-4B12-94C6-F8530ECC965A}" destId="{3D330036-2718-48D9-8378-B4B5C82E89D4}" srcOrd="9" destOrd="0" presId="urn:microsoft.com/office/officeart/2005/8/layout/vList2"/>
    <dgm:cxn modelId="{A9C7F7EB-8014-474F-81B8-1AE1D1D59A48}" type="presParOf" srcId="{643A03C8-5F2F-4B12-94C6-F8530ECC965A}" destId="{C65E56FE-7B7A-4827-A1C2-A0992DAA7F88}" srcOrd="10" destOrd="0" presId="urn:microsoft.com/office/officeart/2005/8/layout/vList2"/>
    <dgm:cxn modelId="{C803E62E-3257-4B80-B593-E1570E083157}" type="presParOf" srcId="{643A03C8-5F2F-4B12-94C6-F8530ECC965A}" destId="{2B3F035C-2672-44C3-9771-D47BC0B1EB0A}" srcOrd="11" destOrd="0" presId="urn:microsoft.com/office/officeart/2005/8/layout/vList2"/>
    <dgm:cxn modelId="{DBAAC4E6-3CF3-4E2D-87B9-B5F1FE85919C}" type="presParOf" srcId="{643A03C8-5F2F-4B12-94C6-F8530ECC965A}" destId="{46A7FF97-EAA8-49CB-8B61-1940C11AB706}" srcOrd="12" destOrd="0" presId="urn:microsoft.com/office/officeart/2005/8/layout/vList2"/>
    <dgm:cxn modelId="{ADBDBEEE-65AC-4534-AA71-365A11DD60AC}" type="presParOf" srcId="{643A03C8-5F2F-4B12-94C6-F8530ECC965A}" destId="{D0A24BBC-B97C-4816-B65D-79E649EFC2ED}" srcOrd="13" destOrd="0" presId="urn:microsoft.com/office/officeart/2005/8/layout/vList2"/>
    <dgm:cxn modelId="{D7EB4F45-431A-43BF-B2D0-10A1A7AEB344}" type="presParOf" srcId="{643A03C8-5F2F-4B12-94C6-F8530ECC965A}" destId="{CFFD41FA-5E82-40F7-92C6-C75B21ADF0D2}"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87A270-9C2A-40B0-91F6-03621135E95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8CCFC6-42FB-413D-BAB4-C36CEC53B9E3}">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Problem Statement 3: Predictive Modeling for Consumer Behavior</a:t>
          </a:r>
          <a:endParaRPr lang="en-US" sz="1400" dirty="0">
            <a:solidFill>
              <a:srgbClr val="C00000"/>
            </a:solidFill>
            <a:latin typeface="Times New Roman" panose="02020603050405020304" pitchFamily="18" charset="0"/>
            <a:cs typeface="Times New Roman" panose="02020603050405020304" pitchFamily="18" charset="0"/>
          </a:endParaRPr>
        </a:p>
      </dgm:t>
    </dgm:pt>
    <dgm:pt modelId="{0D321DDD-EB7A-4A74-9A02-F8ADE07E3FFC}" type="parTrans" cxnId="{009C7960-B5DE-471E-8AF1-6F054E3CD437}">
      <dgm:prSet/>
      <dgm:spPr/>
      <dgm:t>
        <a:bodyPr/>
        <a:lstStyle/>
        <a:p>
          <a:endParaRPr lang="en-US" sz="1400">
            <a:latin typeface="Times New Roman" panose="02020603050405020304" pitchFamily="18" charset="0"/>
            <a:cs typeface="Times New Roman" panose="02020603050405020304" pitchFamily="18" charset="0"/>
          </a:endParaRPr>
        </a:p>
      </dgm:t>
    </dgm:pt>
    <dgm:pt modelId="{836C0779-BC6C-4A19-9032-FE8FAD9B6467}" type="sibTrans" cxnId="{009C7960-B5DE-471E-8AF1-6F054E3CD437}">
      <dgm:prSet/>
      <dgm:spPr/>
      <dgm:t>
        <a:bodyPr/>
        <a:lstStyle/>
        <a:p>
          <a:endParaRPr lang="en-US" sz="1400">
            <a:latin typeface="Times New Roman" panose="02020603050405020304" pitchFamily="18" charset="0"/>
            <a:cs typeface="Times New Roman" panose="02020603050405020304" pitchFamily="18" charset="0"/>
          </a:endParaRPr>
        </a:p>
      </dgm:t>
    </dgm:pt>
    <dgm:pt modelId="{AB6563DD-00D0-4F4C-B7BB-A46DF69D269E}">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Challenge</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Identifying variables and patterns related to repayments and loans.</a:t>
          </a:r>
        </a:p>
      </dgm:t>
    </dgm:pt>
    <dgm:pt modelId="{260BEC14-0EC9-4A6A-9612-628809CC7BD8}" type="parTrans" cxnId="{3BFEB7B1-1107-4DDF-864E-22F0F01070C1}">
      <dgm:prSet/>
      <dgm:spPr/>
      <dgm:t>
        <a:bodyPr/>
        <a:lstStyle/>
        <a:p>
          <a:endParaRPr lang="en-US" sz="1400">
            <a:latin typeface="Times New Roman" panose="02020603050405020304" pitchFamily="18" charset="0"/>
            <a:cs typeface="Times New Roman" panose="02020603050405020304" pitchFamily="18" charset="0"/>
          </a:endParaRPr>
        </a:p>
      </dgm:t>
    </dgm:pt>
    <dgm:pt modelId="{B63481A7-8170-4F84-9C17-C510162F6156}" type="sibTrans" cxnId="{3BFEB7B1-1107-4DDF-864E-22F0F01070C1}">
      <dgm:prSet/>
      <dgm:spPr/>
      <dgm:t>
        <a:bodyPr/>
        <a:lstStyle/>
        <a:p>
          <a:endParaRPr lang="en-US" sz="1400">
            <a:latin typeface="Times New Roman" panose="02020603050405020304" pitchFamily="18" charset="0"/>
            <a:cs typeface="Times New Roman" panose="02020603050405020304" pitchFamily="18" charset="0"/>
          </a:endParaRPr>
        </a:p>
      </dgm:t>
    </dgm:pt>
    <dgm:pt modelId="{178064D9-4095-438A-AEB6-89DD86AD3259}">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Motivation</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Leverage EDA to form hypotheses and predictive models of consumer behavior..</a:t>
          </a:r>
        </a:p>
      </dgm:t>
    </dgm:pt>
    <dgm:pt modelId="{F0FCC900-2F7F-420B-AF3F-946A636CC4AE}" type="parTrans" cxnId="{F32E4404-FBAA-4A22-B22E-AE5D55C8E972}">
      <dgm:prSet/>
      <dgm:spPr/>
      <dgm:t>
        <a:bodyPr/>
        <a:lstStyle/>
        <a:p>
          <a:endParaRPr lang="en-US" sz="1400">
            <a:latin typeface="Times New Roman" panose="02020603050405020304" pitchFamily="18" charset="0"/>
            <a:cs typeface="Times New Roman" panose="02020603050405020304" pitchFamily="18" charset="0"/>
          </a:endParaRPr>
        </a:p>
      </dgm:t>
    </dgm:pt>
    <dgm:pt modelId="{62AA90C9-70CF-4045-880D-182F1F47D2A3}" type="sibTrans" cxnId="{F32E4404-FBAA-4A22-B22E-AE5D55C8E972}">
      <dgm:prSet/>
      <dgm:spPr/>
      <dgm:t>
        <a:bodyPr/>
        <a:lstStyle/>
        <a:p>
          <a:endParaRPr lang="en-US" sz="1400">
            <a:latin typeface="Times New Roman" panose="02020603050405020304" pitchFamily="18" charset="0"/>
            <a:cs typeface="Times New Roman" panose="02020603050405020304" pitchFamily="18" charset="0"/>
          </a:endParaRPr>
        </a:p>
      </dgm:t>
    </dgm:pt>
    <dgm:pt modelId="{17D8AE65-96CB-418B-A530-7346B6426CDB}">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Significance</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Predictive models enhance decision-making, allowing the company to anticipate and respond effectively to consumer trends</a:t>
          </a:r>
        </a:p>
      </dgm:t>
    </dgm:pt>
    <dgm:pt modelId="{8BE24A00-C74E-483B-81F4-34F94209CAD6}" type="parTrans" cxnId="{B861A3AC-8780-441F-8FA7-6B6AA418A8FC}">
      <dgm:prSet/>
      <dgm:spPr/>
      <dgm:t>
        <a:bodyPr/>
        <a:lstStyle/>
        <a:p>
          <a:endParaRPr lang="en-US" sz="1400">
            <a:latin typeface="Times New Roman" panose="02020603050405020304" pitchFamily="18" charset="0"/>
            <a:cs typeface="Times New Roman" panose="02020603050405020304" pitchFamily="18" charset="0"/>
          </a:endParaRPr>
        </a:p>
      </dgm:t>
    </dgm:pt>
    <dgm:pt modelId="{219DAE27-6B5A-4E1A-B3DE-9C396DC6EAA0}" type="sibTrans" cxnId="{B861A3AC-8780-441F-8FA7-6B6AA418A8FC}">
      <dgm:prSet/>
      <dgm:spPr/>
      <dgm:t>
        <a:bodyPr/>
        <a:lstStyle/>
        <a:p>
          <a:endParaRPr lang="en-US" sz="1400">
            <a:latin typeface="Times New Roman" panose="02020603050405020304" pitchFamily="18" charset="0"/>
            <a:cs typeface="Times New Roman" panose="02020603050405020304" pitchFamily="18" charset="0"/>
          </a:endParaRPr>
        </a:p>
      </dgm:t>
    </dgm:pt>
    <dgm:pt modelId="{1823FB6E-CF30-414B-B251-3712A0B2EC9A}">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Problem Statement 4: Optimization of Cash and Revolving Loans</a:t>
          </a:r>
          <a:endParaRPr lang="en-US" sz="1400" dirty="0">
            <a:solidFill>
              <a:srgbClr val="C00000"/>
            </a:solidFill>
            <a:latin typeface="Times New Roman" panose="02020603050405020304" pitchFamily="18" charset="0"/>
            <a:cs typeface="Times New Roman" panose="02020603050405020304" pitchFamily="18" charset="0"/>
          </a:endParaRPr>
        </a:p>
      </dgm:t>
    </dgm:pt>
    <dgm:pt modelId="{C0C3DCB8-491F-4925-8A63-C18EB32AE6C0}" type="parTrans" cxnId="{843F1FC5-90A9-48CE-AC6C-8424ACF89B63}">
      <dgm:prSet/>
      <dgm:spPr/>
      <dgm:t>
        <a:bodyPr/>
        <a:lstStyle/>
        <a:p>
          <a:endParaRPr lang="en-US" sz="1400">
            <a:latin typeface="Times New Roman" panose="02020603050405020304" pitchFamily="18" charset="0"/>
            <a:cs typeface="Times New Roman" panose="02020603050405020304" pitchFamily="18" charset="0"/>
          </a:endParaRPr>
        </a:p>
      </dgm:t>
    </dgm:pt>
    <dgm:pt modelId="{91295CDC-2F1B-442F-9F84-E35589FA82C7}" type="sibTrans" cxnId="{843F1FC5-90A9-48CE-AC6C-8424ACF89B63}">
      <dgm:prSet/>
      <dgm:spPr/>
      <dgm:t>
        <a:bodyPr/>
        <a:lstStyle/>
        <a:p>
          <a:endParaRPr lang="en-US" sz="1400">
            <a:latin typeface="Times New Roman" panose="02020603050405020304" pitchFamily="18" charset="0"/>
            <a:cs typeface="Times New Roman" panose="02020603050405020304" pitchFamily="18" charset="0"/>
          </a:endParaRPr>
        </a:p>
      </dgm:t>
    </dgm:pt>
    <dgm:pt modelId="{DB3F4C7A-7347-4DB1-A181-3CC9B3CF336A}">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Challenge</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Understanding the dynamics of 'NAME_CONTRACT_TYPE' values (e.g., cash loans, revolving loans).</a:t>
          </a:r>
        </a:p>
      </dgm:t>
    </dgm:pt>
    <dgm:pt modelId="{4A28DF0A-21E3-4A0D-8050-292BE551F32C}" type="parTrans" cxnId="{8C3E5CE9-069A-487F-B47E-197DDCF4DFB2}">
      <dgm:prSet/>
      <dgm:spPr/>
      <dgm:t>
        <a:bodyPr/>
        <a:lstStyle/>
        <a:p>
          <a:endParaRPr lang="en-US" sz="1400">
            <a:latin typeface="Times New Roman" panose="02020603050405020304" pitchFamily="18" charset="0"/>
            <a:cs typeface="Times New Roman" panose="02020603050405020304" pitchFamily="18" charset="0"/>
          </a:endParaRPr>
        </a:p>
      </dgm:t>
    </dgm:pt>
    <dgm:pt modelId="{5320423E-D49C-4CF7-8863-3A04280F4772}" type="sibTrans" cxnId="{8C3E5CE9-069A-487F-B47E-197DDCF4DFB2}">
      <dgm:prSet/>
      <dgm:spPr/>
      <dgm:t>
        <a:bodyPr/>
        <a:lstStyle/>
        <a:p>
          <a:endParaRPr lang="en-US" sz="1400">
            <a:latin typeface="Times New Roman" panose="02020603050405020304" pitchFamily="18" charset="0"/>
            <a:cs typeface="Times New Roman" panose="02020603050405020304" pitchFamily="18" charset="0"/>
          </a:endParaRPr>
        </a:p>
      </dgm:t>
    </dgm:pt>
    <dgm:pt modelId="{12E9CE3B-ADCA-47E4-B5D8-73560EBF306D}">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Motivation</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Analyze borrower behavior in scenarios of spending, repaying, and reusing funds.</a:t>
          </a:r>
        </a:p>
      </dgm:t>
    </dgm:pt>
    <dgm:pt modelId="{4D259482-C570-45AA-A0C9-D148F9435832}" type="parTrans" cxnId="{CD851FEF-78D8-470B-A09A-0F022BB0520B}">
      <dgm:prSet/>
      <dgm:spPr/>
      <dgm:t>
        <a:bodyPr/>
        <a:lstStyle/>
        <a:p>
          <a:endParaRPr lang="en-US" sz="1400">
            <a:latin typeface="Times New Roman" panose="02020603050405020304" pitchFamily="18" charset="0"/>
            <a:cs typeface="Times New Roman" panose="02020603050405020304" pitchFamily="18" charset="0"/>
          </a:endParaRPr>
        </a:p>
      </dgm:t>
    </dgm:pt>
    <dgm:pt modelId="{587F6F4A-B70C-4E7F-A8B0-D75340F9FE97}" type="sibTrans" cxnId="{CD851FEF-78D8-470B-A09A-0F022BB0520B}">
      <dgm:prSet/>
      <dgm:spPr/>
      <dgm:t>
        <a:bodyPr/>
        <a:lstStyle/>
        <a:p>
          <a:endParaRPr lang="en-US" sz="1400">
            <a:latin typeface="Times New Roman" panose="02020603050405020304" pitchFamily="18" charset="0"/>
            <a:cs typeface="Times New Roman" panose="02020603050405020304" pitchFamily="18" charset="0"/>
          </a:endParaRPr>
        </a:p>
      </dgm:t>
    </dgm:pt>
    <dgm:pt modelId="{91FCFA59-23FE-4684-B59D-E1F5407181CE}">
      <dgm:prSet custT="1"/>
      <dgm:spPr/>
      <dgm:t>
        <a:bodyPr/>
        <a:lstStyle/>
        <a:p>
          <a:r>
            <a:rPr lang="en-US" sz="1400" b="1" dirty="0">
              <a:solidFill>
                <a:srgbClr val="C00000"/>
              </a:solidFill>
              <a:latin typeface="Times New Roman" panose="02020603050405020304" pitchFamily="18" charset="0"/>
              <a:cs typeface="Times New Roman" panose="02020603050405020304" pitchFamily="18" charset="0"/>
            </a:rPr>
            <a:t>Significance</a:t>
          </a:r>
          <a:r>
            <a:rPr lang="en-US" sz="1400"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Optimization ensures tailored lending solutions, aligning with borrower needs and fostering financial flexibility.</a:t>
          </a:r>
        </a:p>
      </dgm:t>
    </dgm:pt>
    <dgm:pt modelId="{D85F5A68-6315-4F94-8713-062ADA2E58B7}" type="parTrans" cxnId="{26B3959E-6ACE-4DC8-ADA7-BB919FE06FE2}">
      <dgm:prSet/>
      <dgm:spPr/>
      <dgm:t>
        <a:bodyPr/>
        <a:lstStyle/>
        <a:p>
          <a:endParaRPr lang="en-US" sz="1400">
            <a:latin typeface="Times New Roman" panose="02020603050405020304" pitchFamily="18" charset="0"/>
            <a:cs typeface="Times New Roman" panose="02020603050405020304" pitchFamily="18" charset="0"/>
          </a:endParaRPr>
        </a:p>
      </dgm:t>
    </dgm:pt>
    <dgm:pt modelId="{80DDF884-4E46-4153-8423-0314F228C7B1}" type="sibTrans" cxnId="{26B3959E-6ACE-4DC8-ADA7-BB919FE06FE2}">
      <dgm:prSet/>
      <dgm:spPr/>
      <dgm:t>
        <a:bodyPr/>
        <a:lstStyle/>
        <a:p>
          <a:endParaRPr lang="en-US" sz="1400">
            <a:latin typeface="Times New Roman" panose="02020603050405020304" pitchFamily="18" charset="0"/>
            <a:cs typeface="Times New Roman" panose="02020603050405020304" pitchFamily="18" charset="0"/>
          </a:endParaRPr>
        </a:p>
      </dgm:t>
    </dgm:pt>
    <dgm:pt modelId="{643A03C8-5F2F-4B12-94C6-F8530ECC965A}" type="pres">
      <dgm:prSet presAssocID="{CC87A270-9C2A-40B0-91F6-03621135E956}" presName="linear" presStyleCnt="0">
        <dgm:presLayoutVars>
          <dgm:animLvl val="lvl"/>
          <dgm:resizeHandles val="exact"/>
        </dgm:presLayoutVars>
      </dgm:prSet>
      <dgm:spPr/>
    </dgm:pt>
    <dgm:pt modelId="{2EE777D2-C103-4F6B-A9C5-3BF2E0DA426A}" type="pres">
      <dgm:prSet presAssocID="{B68CCFC6-42FB-413D-BAB4-C36CEC53B9E3}" presName="parentText" presStyleLbl="node1" presStyleIdx="0" presStyleCnt="8" custLinFactY="1404" custLinFactNeighborX="1849" custLinFactNeighborY="100000">
        <dgm:presLayoutVars>
          <dgm:chMax val="0"/>
          <dgm:bulletEnabled val="1"/>
        </dgm:presLayoutVars>
      </dgm:prSet>
      <dgm:spPr/>
    </dgm:pt>
    <dgm:pt modelId="{DF853C07-60F8-4D61-B549-76005C2A6C00}" type="pres">
      <dgm:prSet presAssocID="{836C0779-BC6C-4A19-9032-FE8FAD9B6467}" presName="spacer" presStyleCnt="0"/>
      <dgm:spPr/>
    </dgm:pt>
    <dgm:pt modelId="{94C4B651-4006-4E98-B272-61BC88BDBE6A}" type="pres">
      <dgm:prSet presAssocID="{AB6563DD-00D0-4F4C-B7BB-A46DF69D269E}" presName="parentText" presStyleLbl="node1" presStyleIdx="1" presStyleCnt="8">
        <dgm:presLayoutVars>
          <dgm:chMax val="0"/>
          <dgm:bulletEnabled val="1"/>
        </dgm:presLayoutVars>
      </dgm:prSet>
      <dgm:spPr/>
    </dgm:pt>
    <dgm:pt modelId="{52977F27-6896-4750-AF75-48F605C6718C}" type="pres">
      <dgm:prSet presAssocID="{B63481A7-8170-4F84-9C17-C510162F6156}" presName="spacer" presStyleCnt="0"/>
      <dgm:spPr/>
    </dgm:pt>
    <dgm:pt modelId="{E93E9864-2B84-4159-B35A-2E0A77C02C68}" type="pres">
      <dgm:prSet presAssocID="{178064D9-4095-438A-AEB6-89DD86AD3259}" presName="parentText" presStyleLbl="node1" presStyleIdx="2" presStyleCnt="8">
        <dgm:presLayoutVars>
          <dgm:chMax val="0"/>
          <dgm:bulletEnabled val="1"/>
        </dgm:presLayoutVars>
      </dgm:prSet>
      <dgm:spPr/>
    </dgm:pt>
    <dgm:pt modelId="{D7AAC8EC-59CD-448F-A5D5-CDAD4716B1E4}" type="pres">
      <dgm:prSet presAssocID="{62AA90C9-70CF-4045-880D-182F1F47D2A3}" presName="spacer" presStyleCnt="0"/>
      <dgm:spPr/>
    </dgm:pt>
    <dgm:pt modelId="{8C732D26-A51B-44BA-989C-B1BCE780F012}" type="pres">
      <dgm:prSet presAssocID="{17D8AE65-96CB-418B-A530-7346B6426CDB}" presName="parentText" presStyleLbl="node1" presStyleIdx="3" presStyleCnt="8">
        <dgm:presLayoutVars>
          <dgm:chMax val="0"/>
          <dgm:bulletEnabled val="1"/>
        </dgm:presLayoutVars>
      </dgm:prSet>
      <dgm:spPr/>
    </dgm:pt>
    <dgm:pt modelId="{A258E55D-790B-4AA2-9F6D-FDE4178FEA4F}" type="pres">
      <dgm:prSet presAssocID="{219DAE27-6B5A-4E1A-B3DE-9C396DC6EAA0}" presName="spacer" presStyleCnt="0"/>
      <dgm:spPr/>
    </dgm:pt>
    <dgm:pt modelId="{B7D61044-FAF0-470D-BBD7-F3DB11FCF6FE}" type="pres">
      <dgm:prSet presAssocID="{1823FB6E-CF30-414B-B251-3712A0B2EC9A}" presName="parentText" presStyleLbl="node1" presStyleIdx="4" presStyleCnt="8">
        <dgm:presLayoutVars>
          <dgm:chMax val="0"/>
          <dgm:bulletEnabled val="1"/>
        </dgm:presLayoutVars>
      </dgm:prSet>
      <dgm:spPr/>
    </dgm:pt>
    <dgm:pt modelId="{3D330036-2718-48D9-8378-B4B5C82E89D4}" type="pres">
      <dgm:prSet presAssocID="{91295CDC-2F1B-442F-9F84-E35589FA82C7}" presName="spacer" presStyleCnt="0"/>
      <dgm:spPr/>
    </dgm:pt>
    <dgm:pt modelId="{C65E56FE-7B7A-4827-A1C2-A0992DAA7F88}" type="pres">
      <dgm:prSet presAssocID="{DB3F4C7A-7347-4DB1-A181-3CC9B3CF336A}" presName="parentText" presStyleLbl="node1" presStyleIdx="5" presStyleCnt="8">
        <dgm:presLayoutVars>
          <dgm:chMax val="0"/>
          <dgm:bulletEnabled val="1"/>
        </dgm:presLayoutVars>
      </dgm:prSet>
      <dgm:spPr/>
    </dgm:pt>
    <dgm:pt modelId="{2B3F035C-2672-44C3-9771-D47BC0B1EB0A}" type="pres">
      <dgm:prSet presAssocID="{5320423E-D49C-4CF7-8863-3A04280F4772}" presName="spacer" presStyleCnt="0"/>
      <dgm:spPr/>
    </dgm:pt>
    <dgm:pt modelId="{46A7FF97-EAA8-49CB-8B61-1940C11AB706}" type="pres">
      <dgm:prSet presAssocID="{12E9CE3B-ADCA-47E4-B5D8-73560EBF306D}" presName="parentText" presStyleLbl="node1" presStyleIdx="6" presStyleCnt="8">
        <dgm:presLayoutVars>
          <dgm:chMax val="0"/>
          <dgm:bulletEnabled val="1"/>
        </dgm:presLayoutVars>
      </dgm:prSet>
      <dgm:spPr/>
    </dgm:pt>
    <dgm:pt modelId="{D0A24BBC-B97C-4816-B65D-79E649EFC2ED}" type="pres">
      <dgm:prSet presAssocID="{587F6F4A-B70C-4E7F-A8B0-D75340F9FE97}" presName="spacer" presStyleCnt="0"/>
      <dgm:spPr/>
    </dgm:pt>
    <dgm:pt modelId="{CFFD41FA-5E82-40F7-92C6-C75B21ADF0D2}" type="pres">
      <dgm:prSet presAssocID="{91FCFA59-23FE-4684-B59D-E1F5407181CE}" presName="parentText" presStyleLbl="node1" presStyleIdx="7" presStyleCnt="8">
        <dgm:presLayoutVars>
          <dgm:chMax val="0"/>
          <dgm:bulletEnabled val="1"/>
        </dgm:presLayoutVars>
      </dgm:prSet>
      <dgm:spPr/>
    </dgm:pt>
  </dgm:ptLst>
  <dgm:cxnLst>
    <dgm:cxn modelId="{A0AFDB00-36ED-4A25-B401-B0406F9A0447}" type="presOf" srcId="{DB3F4C7A-7347-4DB1-A181-3CC9B3CF336A}" destId="{C65E56FE-7B7A-4827-A1C2-A0992DAA7F88}" srcOrd="0" destOrd="0" presId="urn:microsoft.com/office/officeart/2005/8/layout/vList2"/>
    <dgm:cxn modelId="{F32E4404-FBAA-4A22-B22E-AE5D55C8E972}" srcId="{CC87A270-9C2A-40B0-91F6-03621135E956}" destId="{178064D9-4095-438A-AEB6-89DD86AD3259}" srcOrd="2" destOrd="0" parTransId="{F0FCC900-2F7F-420B-AF3F-946A636CC4AE}" sibTransId="{62AA90C9-70CF-4045-880D-182F1F47D2A3}"/>
    <dgm:cxn modelId="{5D0C8207-CF2F-4422-9E46-1E105649F010}" type="presOf" srcId="{12E9CE3B-ADCA-47E4-B5D8-73560EBF306D}" destId="{46A7FF97-EAA8-49CB-8B61-1940C11AB706}" srcOrd="0" destOrd="0" presId="urn:microsoft.com/office/officeart/2005/8/layout/vList2"/>
    <dgm:cxn modelId="{555F3508-6368-469D-B917-3D28BEE15C1C}" type="presOf" srcId="{1823FB6E-CF30-414B-B251-3712A0B2EC9A}" destId="{B7D61044-FAF0-470D-BBD7-F3DB11FCF6FE}" srcOrd="0" destOrd="0" presId="urn:microsoft.com/office/officeart/2005/8/layout/vList2"/>
    <dgm:cxn modelId="{89FB015B-EEAB-45F2-8DA5-F64F1D39BDAD}" type="presOf" srcId="{AB6563DD-00D0-4F4C-B7BB-A46DF69D269E}" destId="{94C4B651-4006-4E98-B272-61BC88BDBE6A}" srcOrd="0" destOrd="0" presId="urn:microsoft.com/office/officeart/2005/8/layout/vList2"/>
    <dgm:cxn modelId="{009C7960-B5DE-471E-8AF1-6F054E3CD437}" srcId="{CC87A270-9C2A-40B0-91F6-03621135E956}" destId="{B68CCFC6-42FB-413D-BAB4-C36CEC53B9E3}" srcOrd="0" destOrd="0" parTransId="{0D321DDD-EB7A-4A74-9A02-F8ADE07E3FFC}" sibTransId="{836C0779-BC6C-4A19-9032-FE8FAD9B6467}"/>
    <dgm:cxn modelId="{26B3959E-6ACE-4DC8-ADA7-BB919FE06FE2}" srcId="{CC87A270-9C2A-40B0-91F6-03621135E956}" destId="{91FCFA59-23FE-4684-B59D-E1F5407181CE}" srcOrd="7" destOrd="0" parTransId="{D85F5A68-6315-4F94-8713-062ADA2E58B7}" sibTransId="{80DDF884-4E46-4153-8423-0314F228C7B1}"/>
    <dgm:cxn modelId="{B861A3AC-8780-441F-8FA7-6B6AA418A8FC}" srcId="{CC87A270-9C2A-40B0-91F6-03621135E956}" destId="{17D8AE65-96CB-418B-A530-7346B6426CDB}" srcOrd="3" destOrd="0" parTransId="{8BE24A00-C74E-483B-81F4-34F94209CAD6}" sibTransId="{219DAE27-6B5A-4E1A-B3DE-9C396DC6EAA0}"/>
    <dgm:cxn modelId="{3BFEB7B1-1107-4DDF-864E-22F0F01070C1}" srcId="{CC87A270-9C2A-40B0-91F6-03621135E956}" destId="{AB6563DD-00D0-4F4C-B7BB-A46DF69D269E}" srcOrd="1" destOrd="0" parTransId="{260BEC14-0EC9-4A6A-9612-628809CC7BD8}" sibTransId="{B63481A7-8170-4F84-9C17-C510162F6156}"/>
    <dgm:cxn modelId="{843F1FC5-90A9-48CE-AC6C-8424ACF89B63}" srcId="{CC87A270-9C2A-40B0-91F6-03621135E956}" destId="{1823FB6E-CF30-414B-B251-3712A0B2EC9A}" srcOrd="4" destOrd="0" parTransId="{C0C3DCB8-491F-4925-8A63-C18EB32AE6C0}" sibTransId="{91295CDC-2F1B-442F-9F84-E35589FA82C7}"/>
    <dgm:cxn modelId="{94F23BC9-8FF6-46D6-A17E-84B54DE1CAB5}" type="presOf" srcId="{CC87A270-9C2A-40B0-91F6-03621135E956}" destId="{643A03C8-5F2F-4B12-94C6-F8530ECC965A}" srcOrd="0" destOrd="0" presId="urn:microsoft.com/office/officeart/2005/8/layout/vList2"/>
    <dgm:cxn modelId="{A8DBB8DD-81D2-40B2-AF8B-4A39918B5343}" type="presOf" srcId="{178064D9-4095-438A-AEB6-89DD86AD3259}" destId="{E93E9864-2B84-4159-B35A-2E0A77C02C68}" srcOrd="0" destOrd="0" presId="urn:microsoft.com/office/officeart/2005/8/layout/vList2"/>
    <dgm:cxn modelId="{25C611DF-036F-47E8-BE9A-9A7A8BDC950C}" type="presOf" srcId="{B68CCFC6-42FB-413D-BAB4-C36CEC53B9E3}" destId="{2EE777D2-C103-4F6B-A9C5-3BF2E0DA426A}" srcOrd="0" destOrd="0" presId="urn:microsoft.com/office/officeart/2005/8/layout/vList2"/>
    <dgm:cxn modelId="{E846F2E0-B558-469C-AA8C-5194EA55B8C5}" type="presOf" srcId="{91FCFA59-23FE-4684-B59D-E1F5407181CE}" destId="{CFFD41FA-5E82-40F7-92C6-C75B21ADF0D2}" srcOrd="0" destOrd="0" presId="urn:microsoft.com/office/officeart/2005/8/layout/vList2"/>
    <dgm:cxn modelId="{8C3E5CE9-069A-487F-B47E-197DDCF4DFB2}" srcId="{CC87A270-9C2A-40B0-91F6-03621135E956}" destId="{DB3F4C7A-7347-4DB1-A181-3CC9B3CF336A}" srcOrd="5" destOrd="0" parTransId="{4A28DF0A-21E3-4A0D-8050-292BE551F32C}" sibTransId="{5320423E-D49C-4CF7-8863-3A04280F4772}"/>
    <dgm:cxn modelId="{CD851FEF-78D8-470B-A09A-0F022BB0520B}" srcId="{CC87A270-9C2A-40B0-91F6-03621135E956}" destId="{12E9CE3B-ADCA-47E4-B5D8-73560EBF306D}" srcOrd="6" destOrd="0" parTransId="{4D259482-C570-45AA-A0C9-D148F9435832}" sibTransId="{587F6F4A-B70C-4E7F-A8B0-D75340F9FE97}"/>
    <dgm:cxn modelId="{EB76C4FE-7288-4D15-9E36-368C464CAE71}" type="presOf" srcId="{17D8AE65-96CB-418B-A530-7346B6426CDB}" destId="{8C732D26-A51B-44BA-989C-B1BCE780F012}" srcOrd="0" destOrd="0" presId="urn:microsoft.com/office/officeart/2005/8/layout/vList2"/>
    <dgm:cxn modelId="{F95CF534-1258-46DB-B08D-470484420D11}" type="presParOf" srcId="{643A03C8-5F2F-4B12-94C6-F8530ECC965A}" destId="{2EE777D2-C103-4F6B-A9C5-3BF2E0DA426A}" srcOrd="0" destOrd="0" presId="urn:microsoft.com/office/officeart/2005/8/layout/vList2"/>
    <dgm:cxn modelId="{05E630E7-04F0-4CC7-9293-0C3EBB2D701F}" type="presParOf" srcId="{643A03C8-5F2F-4B12-94C6-F8530ECC965A}" destId="{DF853C07-60F8-4D61-B549-76005C2A6C00}" srcOrd="1" destOrd="0" presId="urn:microsoft.com/office/officeart/2005/8/layout/vList2"/>
    <dgm:cxn modelId="{56741F6F-49F1-4201-96EB-926AE76CCB24}" type="presParOf" srcId="{643A03C8-5F2F-4B12-94C6-F8530ECC965A}" destId="{94C4B651-4006-4E98-B272-61BC88BDBE6A}" srcOrd="2" destOrd="0" presId="urn:microsoft.com/office/officeart/2005/8/layout/vList2"/>
    <dgm:cxn modelId="{66886091-6813-4FBB-AB82-C370F112A227}" type="presParOf" srcId="{643A03C8-5F2F-4B12-94C6-F8530ECC965A}" destId="{52977F27-6896-4750-AF75-48F605C6718C}" srcOrd="3" destOrd="0" presId="urn:microsoft.com/office/officeart/2005/8/layout/vList2"/>
    <dgm:cxn modelId="{62301110-ED49-4C1C-8283-54CF4AF09459}" type="presParOf" srcId="{643A03C8-5F2F-4B12-94C6-F8530ECC965A}" destId="{E93E9864-2B84-4159-B35A-2E0A77C02C68}" srcOrd="4" destOrd="0" presId="urn:microsoft.com/office/officeart/2005/8/layout/vList2"/>
    <dgm:cxn modelId="{B27207BA-28B5-444C-8311-F0E82C5418E7}" type="presParOf" srcId="{643A03C8-5F2F-4B12-94C6-F8530ECC965A}" destId="{D7AAC8EC-59CD-448F-A5D5-CDAD4716B1E4}" srcOrd="5" destOrd="0" presId="urn:microsoft.com/office/officeart/2005/8/layout/vList2"/>
    <dgm:cxn modelId="{82B37225-673E-4CE0-B1C2-51F5CC135113}" type="presParOf" srcId="{643A03C8-5F2F-4B12-94C6-F8530ECC965A}" destId="{8C732D26-A51B-44BA-989C-B1BCE780F012}" srcOrd="6" destOrd="0" presId="urn:microsoft.com/office/officeart/2005/8/layout/vList2"/>
    <dgm:cxn modelId="{AB504AA3-6736-4AC6-9670-266E87928B51}" type="presParOf" srcId="{643A03C8-5F2F-4B12-94C6-F8530ECC965A}" destId="{A258E55D-790B-4AA2-9F6D-FDE4178FEA4F}" srcOrd="7" destOrd="0" presId="urn:microsoft.com/office/officeart/2005/8/layout/vList2"/>
    <dgm:cxn modelId="{3B651C72-0F72-42DA-ADC4-0AECB07A5891}" type="presParOf" srcId="{643A03C8-5F2F-4B12-94C6-F8530ECC965A}" destId="{B7D61044-FAF0-470D-BBD7-F3DB11FCF6FE}" srcOrd="8" destOrd="0" presId="urn:microsoft.com/office/officeart/2005/8/layout/vList2"/>
    <dgm:cxn modelId="{159154B6-0C08-4732-8CD7-7569CE51E13A}" type="presParOf" srcId="{643A03C8-5F2F-4B12-94C6-F8530ECC965A}" destId="{3D330036-2718-48D9-8378-B4B5C82E89D4}" srcOrd="9" destOrd="0" presId="urn:microsoft.com/office/officeart/2005/8/layout/vList2"/>
    <dgm:cxn modelId="{DFFB289C-4387-4219-94A9-D4406CA0ECF5}" type="presParOf" srcId="{643A03C8-5F2F-4B12-94C6-F8530ECC965A}" destId="{C65E56FE-7B7A-4827-A1C2-A0992DAA7F88}" srcOrd="10" destOrd="0" presId="urn:microsoft.com/office/officeart/2005/8/layout/vList2"/>
    <dgm:cxn modelId="{7ED27937-DA22-4FB1-B33E-4FA69F02A14C}" type="presParOf" srcId="{643A03C8-5F2F-4B12-94C6-F8530ECC965A}" destId="{2B3F035C-2672-44C3-9771-D47BC0B1EB0A}" srcOrd="11" destOrd="0" presId="urn:microsoft.com/office/officeart/2005/8/layout/vList2"/>
    <dgm:cxn modelId="{3DED7103-BB2A-431C-8185-7E61D71397A2}" type="presParOf" srcId="{643A03C8-5F2F-4B12-94C6-F8530ECC965A}" destId="{46A7FF97-EAA8-49CB-8B61-1940C11AB706}" srcOrd="12" destOrd="0" presId="urn:microsoft.com/office/officeart/2005/8/layout/vList2"/>
    <dgm:cxn modelId="{99414D9E-4B75-4366-AC97-C8581D427464}" type="presParOf" srcId="{643A03C8-5F2F-4B12-94C6-F8530ECC965A}" destId="{D0A24BBC-B97C-4816-B65D-79E649EFC2ED}" srcOrd="13" destOrd="0" presId="urn:microsoft.com/office/officeart/2005/8/layout/vList2"/>
    <dgm:cxn modelId="{3ED3DFAA-DD33-4C27-A039-831E080AC6F0}" type="presParOf" srcId="{643A03C8-5F2F-4B12-94C6-F8530ECC965A}" destId="{CFFD41FA-5E82-40F7-92C6-C75B21ADF0D2}" srcOrd="1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C80A49-11FA-492F-989A-EFFC1E6E86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6898B23-3C22-4619-96F3-D6C38D166405}">
      <dgm:prSet/>
      <dgm:spPr/>
      <dgm:t>
        <a:bodyPr/>
        <a:lstStyle/>
        <a:p>
          <a:pPr algn="just">
            <a:lnSpc>
              <a:spcPct val="100000"/>
            </a:lnSpc>
          </a:pPr>
          <a:r>
            <a:rPr lang="en-US" dirty="0">
              <a:latin typeface="Times New Roman" panose="02020603050405020304" pitchFamily="18" charset="0"/>
              <a:cs typeface="Times New Roman" panose="02020603050405020304" pitchFamily="18" charset="0"/>
            </a:rPr>
            <a:t>The bank experienced a greater influx of loan applications from female customers compared to their male counterparts. Most of the loan requests come from individuals aged between 30 and 40, with the 40-50 age group closely trailing behind. A notable proportion of applicants sought cash loans, while the demand for revolving loans was relatively modest. In terms of occupational categories, the largest portion of applicants belongs to the working class, followed by commercial associates and state servants. The prevailing educational background among loan applicants is Secondary/Secondary Special, followed by Higher Education. The majority of applicants seeking relatively larger loan amounts belong to the married category in both Defaulters and Non – Defaulters. </a:t>
          </a:r>
        </a:p>
      </dgm:t>
    </dgm:pt>
    <dgm:pt modelId="{956C5775-C6F7-4F84-9FC0-B1ACAB214F01}" type="parTrans" cxnId="{3B6CE510-9068-4A66-A607-CB47ED3364FC}">
      <dgm:prSet/>
      <dgm:spPr/>
      <dgm:t>
        <a:bodyPr/>
        <a:lstStyle/>
        <a:p>
          <a:endParaRPr lang="en-US"/>
        </a:p>
      </dgm:t>
    </dgm:pt>
    <dgm:pt modelId="{84E8ACB3-5C15-439C-A96D-E2A647886D9D}" type="sibTrans" cxnId="{3B6CE510-9068-4A66-A607-CB47ED3364FC}">
      <dgm:prSet/>
      <dgm:spPr/>
      <dgm:t>
        <a:bodyPr/>
        <a:lstStyle/>
        <a:p>
          <a:endParaRPr lang="en-US"/>
        </a:p>
      </dgm:t>
    </dgm:pt>
    <dgm:pt modelId="{E07C6147-5E5E-4E42-BC43-9E7149D5F9F8}">
      <dgm:prSet/>
      <dgm:spPr/>
      <dgm:t>
        <a:bodyPr/>
        <a:lstStyle/>
        <a:p>
          <a:pPr algn="just">
            <a:lnSpc>
              <a:spcPct val="100000"/>
            </a:lnSpc>
          </a:pPr>
          <a:r>
            <a:rPr lang="en-US" dirty="0">
              <a:latin typeface="Times New Roman" panose="02020603050405020304" pitchFamily="18" charset="0"/>
              <a:cs typeface="Times New Roman" panose="02020603050405020304" pitchFamily="18" charset="0"/>
            </a:rPr>
            <a:t>There was a considerable reduction in the proportion of cash loans, accompanied by a shift in the purchasing trend towards higher-value goods using cash loans in the recent dataset compared to the previous one. The average repayment term also exhibited a significant uptick between the two sets of data. The heatmap analysis revealed a negative correlation between income and credit, indicating that as income decreases, credit tends to increase. In contrast, there was a notable positive correlation between credit and annuity variables, suggesting a relationship where higher credit is associated with increased annuity. The identification and removal of outliers across various loan types aimed to enhance the accuracy and clarity of the dataset representation.</a:t>
          </a:r>
        </a:p>
      </dgm:t>
    </dgm:pt>
    <dgm:pt modelId="{1E977370-9AF5-42FB-8574-5FC5C1D91FC2}" type="parTrans" cxnId="{C07C9CD1-CE2C-4FDA-A55F-74451345FFE3}">
      <dgm:prSet/>
      <dgm:spPr/>
      <dgm:t>
        <a:bodyPr/>
        <a:lstStyle/>
        <a:p>
          <a:endParaRPr lang="en-US"/>
        </a:p>
      </dgm:t>
    </dgm:pt>
    <dgm:pt modelId="{D7C64CD8-B0C8-4C39-B2BE-3BDCEB91C3B5}" type="sibTrans" cxnId="{C07C9CD1-CE2C-4FDA-A55F-74451345FFE3}">
      <dgm:prSet/>
      <dgm:spPr/>
      <dgm:t>
        <a:bodyPr/>
        <a:lstStyle/>
        <a:p>
          <a:endParaRPr lang="en-US"/>
        </a:p>
      </dgm:t>
    </dgm:pt>
    <dgm:pt modelId="{48E6BE3E-8EBE-448D-9D3C-2F30DDE9C7F1}" type="pres">
      <dgm:prSet presAssocID="{B6C80A49-11FA-492F-989A-EFFC1E6E86D0}" presName="root" presStyleCnt="0">
        <dgm:presLayoutVars>
          <dgm:dir/>
          <dgm:resizeHandles val="exact"/>
        </dgm:presLayoutVars>
      </dgm:prSet>
      <dgm:spPr/>
    </dgm:pt>
    <dgm:pt modelId="{A2D1CD0C-1E39-40FA-913D-266B2127A8F5}" type="pres">
      <dgm:prSet presAssocID="{66898B23-3C22-4619-96F3-D6C38D166405}" presName="compNode" presStyleCnt="0"/>
      <dgm:spPr/>
    </dgm:pt>
    <dgm:pt modelId="{1FFADDBB-520D-4A3D-AB5E-EB109EBA0FD1}" type="pres">
      <dgm:prSet presAssocID="{66898B23-3C22-4619-96F3-D6C38D166405}" presName="bgRect" presStyleLbl="bgShp" presStyleIdx="0" presStyleCnt="2"/>
      <dgm:spPr/>
    </dgm:pt>
    <dgm:pt modelId="{F6EA2421-15A8-4AA2-9349-8CB461B9DF6F}" type="pres">
      <dgm:prSet presAssocID="{66898B23-3C22-4619-96F3-D6C38D16640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B3D9D841-D438-4974-8DFC-91D199E3241D}" type="pres">
      <dgm:prSet presAssocID="{66898B23-3C22-4619-96F3-D6C38D166405}" presName="spaceRect" presStyleCnt="0"/>
      <dgm:spPr/>
    </dgm:pt>
    <dgm:pt modelId="{778520EC-5BD7-4FF0-9FE9-FF4582F51626}" type="pres">
      <dgm:prSet presAssocID="{66898B23-3C22-4619-96F3-D6C38D166405}" presName="parTx" presStyleLbl="revTx" presStyleIdx="0" presStyleCnt="2" custLinFactNeighborY="-5747">
        <dgm:presLayoutVars>
          <dgm:chMax val="0"/>
          <dgm:chPref val="0"/>
        </dgm:presLayoutVars>
      </dgm:prSet>
      <dgm:spPr/>
    </dgm:pt>
    <dgm:pt modelId="{72F9489D-9BA7-4552-8E48-293FD7332348}" type="pres">
      <dgm:prSet presAssocID="{84E8ACB3-5C15-439C-A96D-E2A647886D9D}" presName="sibTrans" presStyleCnt="0"/>
      <dgm:spPr/>
    </dgm:pt>
    <dgm:pt modelId="{631C3DA7-1004-48E1-9C2A-65D8C4A86874}" type="pres">
      <dgm:prSet presAssocID="{E07C6147-5E5E-4E42-BC43-9E7149D5F9F8}" presName="compNode" presStyleCnt="0"/>
      <dgm:spPr/>
    </dgm:pt>
    <dgm:pt modelId="{BED7CF45-003E-4FDA-8AAF-F1AF440257FE}" type="pres">
      <dgm:prSet presAssocID="{E07C6147-5E5E-4E42-BC43-9E7149D5F9F8}" presName="bgRect" presStyleLbl="bgShp" presStyleIdx="1" presStyleCnt="2"/>
      <dgm:spPr/>
    </dgm:pt>
    <dgm:pt modelId="{64109BFC-B064-4C19-BCD3-8CEDB9510CA7}" type="pres">
      <dgm:prSet presAssocID="{E07C6147-5E5E-4E42-BC43-9E7149D5F9F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4543C709-4D76-4C53-AF43-DDC801F7BE20}" type="pres">
      <dgm:prSet presAssocID="{E07C6147-5E5E-4E42-BC43-9E7149D5F9F8}" presName="spaceRect" presStyleCnt="0"/>
      <dgm:spPr/>
    </dgm:pt>
    <dgm:pt modelId="{AA249215-44DA-4C39-94E3-106DA0679EC1}" type="pres">
      <dgm:prSet presAssocID="{E07C6147-5E5E-4E42-BC43-9E7149D5F9F8}" presName="parTx" presStyleLbl="revTx" presStyleIdx="1" presStyleCnt="2" custLinFactNeighborY="-7315">
        <dgm:presLayoutVars>
          <dgm:chMax val="0"/>
          <dgm:chPref val="0"/>
        </dgm:presLayoutVars>
      </dgm:prSet>
      <dgm:spPr/>
    </dgm:pt>
  </dgm:ptLst>
  <dgm:cxnLst>
    <dgm:cxn modelId="{3B6CE510-9068-4A66-A607-CB47ED3364FC}" srcId="{B6C80A49-11FA-492F-989A-EFFC1E6E86D0}" destId="{66898B23-3C22-4619-96F3-D6C38D166405}" srcOrd="0" destOrd="0" parTransId="{956C5775-C6F7-4F84-9FC0-B1ACAB214F01}" sibTransId="{84E8ACB3-5C15-439C-A96D-E2A647886D9D}"/>
    <dgm:cxn modelId="{25CBA27D-3B17-43C7-9213-9580659E6F68}" type="presOf" srcId="{B6C80A49-11FA-492F-989A-EFFC1E6E86D0}" destId="{48E6BE3E-8EBE-448D-9D3C-2F30DDE9C7F1}" srcOrd="0" destOrd="0" presId="urn:microsoft.com/office/officeart/2018/2/layout/IconVerticalSolidList"/>
    <dgm:cxn modelId="{1A760393-0D05-424C-8A85-FC8E54267955}" type="presOf" srcId="{66898B23-3C22-4619-96F3-D6C38D166405}" destId="{778520EC-5BD7-4FF0-9FE9-FF4582F51626}" srcOrd="0" destOrd="0" presId="urn:microsoft.com/office/officeart/2018/2/layout/IconVerticalSolidList"/>
    <dgm:cxn modelId="{090516B8-ABD3-4B61-831E-923D9FF97369}" type="presOf" srcId="{E07C6147-5E5E-4E42-BC43-9E7149D5F9F8}" destId="{AA249215-44DA-4C39-94E3-106DA0679EC1}" srcOrd="0" destOrd="0" presId="urn:microsoft.com/office/officeart/2018/2/layout/IconVerticalSolidList"/>
    <dgm:cxn modelId="{C07C9CD1-CE2C-4FDA-A55F-74451345FFE3}" srcId="{B6C80A49-11FA-492F-989A-EFFC1E6E86D0}" destId="{E07C6147-5E5E-4E42-BC43-9E7149D5F9F8}" srcOrd="1" destOrd="0" parTransId="{1E977370-9AF5-42FB-8574-5FC5C1D91FC2}" sibTransId="{D7C64CD8-B0C8-4C39-B2BE-3BDCEB91C3B5}"/>
    <dgm:cxn modelId="{5FAB4669-3B94-4BDD-A95D-5F3D7E313A48}" type="presParOf" srcId="{48E6BE3E-8EBE-448D-9D3C-2F30DDE9C7F1}" destId="{A2D1CD0C-1E39-40FA-913D-266B2127A8F5}" srcOrd="0" destOrd="0" presId="urn:microsoft.com/office/officeart/2018/2/layout/IconVerticalSolidList"/>
    <dgm:cxn modelId="{92F81AC4-4CAC-4893-A261-F330CE44927F}" type="presParOf" srcId="{A2D1CD0C-1E39-40FA-913D-266B2127A8F5}" destId="{1FFADDBB-520D-4A3D-AB5E-EB109EBA0FD1}" srcOrd="0" destOrd="0" presId="urn:microsoft.com/office/officeart/2018/2/layout/IconVerticalSolidList"/>
    <dgm:cxn modelId="{F7F346D8-6B18-4734-B890-0A8F9A6A2F11}" type="presParOf" srcId="{A2D1CD0C-1E39-40FA-913D-266B2127A8F5}" destId="{F6EA2421-15A8-4AA2-9349-8CB461B9DF6F}" srcOrd="1" destOrd="0" presId="urn:microsoft.com/office/officeart/2018/2/layout/IconVerticalSolidList"/>
    <dgm:cxn modelId="{2F51F305-C79C-4F95-80E1-6DCA79D724BC}" type="presParOf" srcId="{A2D1CD0C-1E39-40FA-913D-266B2127A8F5}" destId="{B3D9D841-D438-4974-8DFC-91D199E3241D}" srcOrd="2" destOrd="0" presId="urn:microsoft.com/office/officeart/2018/2/layout/IconVerticalSolidList"/>
    <dgm:cxn modelId="{36A5C259-D828-4D71-AC17-620A1A4D12EE}" type="presParOf" srcId="{A2D1CD0C-1E39-40FA-913D-266B2127A8F5}" destId="{778520EC-5BD7-4FF0-9FE9-FF4582F51626}" srcOrd="3" destOrd="0" presId="urn:microsoft.com/office/officeart/2018/2/layout/IconVerticalSolidList"/>
    <dgm:cxn modelId="{F2402CC0-DFE8-4ED5-93A7-FD63E52D8AF0}" type="presParOf" srcId="{48E6BE3E-8EBE-448D-9D3C-2F30DDE9C7F1}" destId="{72F9489D-9BA7-4552-8E48-293FD7332348}" srcOrd="1" destOrd="0" presId="urn:microsoft.com/office/officeart/2018/2/layout/IconVerticalSolidList"/>
    <dgm:cxn modelId="{94AA1F0D-B85D-4B9D-B7AC-5E6C8726CF45}" type="presParOf" srcId="{48E6BE3E-8EBE-448D-9D3C-2F30DDE9C7F1}" destId="{631C3DA7-1004-48E1-9C2A-65D8C4A86874}" srcOrd="2" destOrd="0" presId="urn:microsoft.com/office/officeart/2018/2/layout/IconVerticalSolidList"/>
    <dgm:cxn modelId="{87E24519-AF76-4327-AE46-52BE955C8F12}" type="presParOf" srcId="{631C3DA7-1004-48E1-9C2A-65D8C4A86874}" destId="{BED7CF45-003E-4FDA-8AAF-F1AF440257FE}" srcOrd="0" destOrd="0" presId="urn:microsoft.com/office/officeart/2018/2/layout/IconVerticalSolidList"/>
    <dgm:cxn modelId="{1ADFB389-187D-46F6-83BF-7B71E2A9108E}" type="presParOf" srcId="{631C3DA7-1004-48E1-9C2A-65D8C4A86874}" destId="{64109BFC-B064-4C19-BCD3-8CEDB9510CA7}" srcOrd="1" destOrd="0" presId="urn:microsoft.com/office/officeart/2018/2/layout/IconVerticalSolidList"/>
    <dgm:cxn modelId="{BA72423C-8F2E-4F78-BA84-48A5182EFFC6}" type="presParOf" srcId="{631C3DA7-1004-48E1-9C2A-65D8C4A86874}" destId="{4543C709-4D76-4C53-AF43-DDC801F7BE20}" srcOrd="2" destOrd="0" presId="urn:microsoft.com/office/officeart/2018/2/layout/IconVerticalSolidList"/>
    <dgm:cxn modelId="{20C30CAF-B568-46A2-8B54-44AB0D58897F}" type="presParOf" srcId="{631C3DA7-1004-48E1-9C2A-65D8C4A86874}" destId="{AA249215-44DA-4C39-94E3-106DA0679E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85194-2361-4904-9023-1DA709EE18A2}">
      <dsp:nvSpPr>
        <dsp:cNvPr id="0" name=""/>
        <dsp:cNvSpPr/>
      </dsp:nvSpPr>
      <dsp:spPr>
        <a:xfrm>
          <a:off x="0" y="4654"/>
          <a:ext cx="6228856" cy="8888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118FB-102A-4171-8216-405EA83BDBFE}">
      <dsp:nvSpPr>
        <dsp:cNvPr id="0" name=""/>
        <dsp:cNvSpPr/>
      </dsp:nvSpPr>
      <dsp:spPr>
        <a:xfrm>
          <a:off x="268881" y="204648"/>
          <a:ext cx="489352" cy="4888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EBA5C1-E4C3-49A1-A7B1-6992032839AA}">
      <dsp:nvSpPr>
        <dsp:cNvPr id="0" name=""/>
        <dsp:cNvSpPr/>
      </dsp:nvSpPr>
      <dsp:spPr>
        <a:xfrm>
          <a:off x="1027114" y="4654"/>
          <a:ext cx="5094169" cy="108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49" tIns="114649" rIns="114649" bIns="114649" numCol="1" spcCol="1270" anchor="ctr" anchorCtr="0">
          <a:noAutofit/>
        </a:bodyPr>
        <a:lstStyle/>
        <a:p>
          <a:pPr marL="0" lvl="0" indent="0" algn="l" defTabSz="622300">
            <a:lnSpc>
              <a:spcPct val="10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This exploratory data analysis focuses on the challenges clients face in meeting their loan installments. The resulting report can furnish the company with insights into the influential factors contributing to loan difficulties. </a:t>
          </a:r>
          <a:endParaRPr lang="en-US" sz="1400" kern="1200" dirty="0">
            <a:latin typeface="Times New Roman" panose="02020603050405020304" pitchFamily="18" charset="0"/>
            <a:cs typeface="Times New Roman" panose="02020603050405020304" pitchFamily="18" charset="0"/>
          </a:endParaRPr>
        </a:p>
      </dsp:txBody>
      <dsp:txXfrm>
        <a:off x="1027114" y="4654"/>
        <a:ext cx="5094169" cy="1083302"/>
      </dsp:txXfrm>
    </dsp:sp>
    <dsp:sp modelId="{613A96E3-D860-41CF-8C9C-46FE2A3C29B7}">
      <dsp:nvSpPr>
        <dsp:cNvPr id="0" name=""/>
        <dsp:cNvSpPr/>
      </dsp:nvSpPr>
      <dsp:spPr>
        <a:xfrm>
          <a:off x="0" y="1358782"/>
          <a:ext cx="6228856" cy="8888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133BFC-FB63-494F-979A-7D13C9E4D649}">
      <dsp:nvSpPr>
        <dsp:cNvPr id="0" name=""/>
        <dsp:cNvSpPr/>
      </dsp:nvSpPr>
      <dsp:spPr>
        <a:xfrm>
          <a:off x="268881" y="1558776"/>
          <a:ext cx="489352" cy="4888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D46F8D-248D-4F0C-9AE2-523A5C5B21EA}">
      <dsp:nvSpPr>
        <dsp:cNvPr id="0" name=""/>
        <dsp:cNvSpPr/>
      </dsp:nvSpPr>
      <dsp:spPr>
        <a:xfrm>
          <a:off x="1027114" y="1358782"/>
          <a:ext cx="5094169" cy="108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49" tIns="114649" rIns="114649" bIns="114649"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Utilizing this information, the company can instigate changes in payment structures through risk assessments, pinpointing the most affected individuals and discerning the underlying reasons. </a:t>
          </a:r>
        </a:p>
      </dsp:txBody>
      <dsp:txXfrm>
        <a:off x="1027114" y="1358782"/>
        <a:ext cx="5094169" cy="1083302"/>
      </dsp:txXfrm>
    </dsp:sp>
    <dsp:sp modelId="{22B1CFA8-44C4-4E43-AFB0-8DB38AA178B4}">
      <dsp:nvSpPr>
        <dsp:cNvPr id="0" name=""/>
        <dsp:cNvSpPr/>
      </dsp:nvSpPr>
      <dsp:spPr>
        <a:xfrm>
          <a:off x="0" y="2712909"/>
          <a:ext cx="6228856" cy="8888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4CBCA-3F0F-4544-B8D8-01483601411C}">
      <dsp:nvSpPr>
        <dsp:cNvPr id="0" name=""/>
        <dsp:cNvSpPr/>
      </dsp:nvSpPr>
      <dsp:spPr>
        <a:xfrm>
          <a:off x="268881" y="2912903"/>
          <a:ext cx="489352" cy="4888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A142DC-4255-4A17-9E31-C7676AA04A0C}">
      <dsp:nvSpPr>
        <dsp:cNvPr id="0" name=""/>
        <dsp:cNvSpPr/>
      </dsp:nvSpPr>
      <dsp:spPr>
        <a:xfrm>
          <a:off x="1027114" y="2712909"/>
          <a:ext cx="5094169" cy="108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49" tIns="114649" rIns="114649" bIns="114649"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EDA plays a crucial role in identifying variables and patterns related to repayments and loans, forming the basis for creating hypotheses and predictive models of consumer behavior. </a:t>
          </a:r>
        </a:p>
      </dsp:txBody>
      <dsp:txXfrm>
        <a:off x="1027114" y="2712909"/>
        <a:ext cx="5094169" cy="1083302"/>
      </dsp:txXfrm>
    </dsp:sp>
    <dsp:sp modelId="{E60F288F-D6EC-484C-B2D4-DA857A4C4F50}">
      <dsp:nvSpPr>
        <dsp:cNvPr id="0" name=""/>
        <dsp:cNvSpPr/>
      </dsp:nvSpPr>
      <dsp:spPr>
        <a:xfrm>
          <a:off x="0" y="4014425"/>
          <a:ext cx="6228856" cy="8888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CC59E-5941-4BD5-81B5-7E1666C8B489}">
      <dsp:nvSpPr>
        <dsp:cNvPr id="0" name=""/>
        <dsp:cNvSpPr/>
      </dsp:nvSpPr>
      <dsp:spPr>
        <a:xfrm>
          <a:off x="269143" y="4267031"/>
          <a:ext cx="489352" cy="4888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97FD9B-97EB-4F00-B0B8-1AE2AFBDA285}">
      <dsp:nvSpPr>
        <dsp:cNvPr id="0" name=""/>
        <dsp:cNvSpPr/>
      </dsp:nvSpPr>
      <dsp:spPr>
        <a:xfrm>
          <a:off x="1027640" y="4067037"/>
          <a:ext cx="4976418" cy="1083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49" tIns="114649" rIns="114649" bIns="114649"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In the 'NAME_CONTRACT_TYPE' field of the </a:t>
          </a:r>
          <a:r>
            <a:rPr lang="en-US" sz="1400" kern="1200" dirty="0" err="1">
              <a:latin typeface="Times New Roman" panose="02020603050405020304" pitchFamily="18" charset="0"/>
              <a:cs typeface="Times New Roman" panose="02020603050405020304" pitchFamily="18" charset="0"/>
            </a:rPr>
            <a:t>previous_application</a:t>
          </a:r>
          <a:r>
            <a:rPr lang="en-US" sz="1400" kern="1200" dirty="0">
              <a:latin typeface="Times New Roman" panose="02020603050405020304" pitchFamily="18" charset="0"/>
              <a:cs typeface="Times New Roman" panose="02020603050405020304" pitchFamily="18" charset="0"/>
            </a:rPr>
            <a:t> dataset, values such as cash loans or revolving loans indicate scenarios where borrowers can spend borrowed money up to a predetermined limit, subsequently repaying and reusing the amount.</a:t>
          </a:r>
        </a:p>
      </dsp:txBody>
      <dsp:txXfrm>
        <a:off x="1027640" y="4067037"/>
        <a:ext cx="4976418" cy="1083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777D2-C103-4F6B-A9C5-3BF2E0DA426A}">
      <dsp:nvSpPr>
        <dsp:cNvPr id="0" name=""/>
        <dsp:cNvSpPr/>
      </dsp:nvSpPr>
      <dsp:spPr>
        <a:xfrm>
          <a:off x="0" y="35557"/>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Problem Statement 1: Enhancing Loan Repayment Strategies</a:t>
          </a:r>
          <a:endParaRPr lang="en-US" sz="1400" kern="1200" dirty="0">
            <a:solidFill>
              <a:srgbClr val="C00000"/>
            </a:solidFill>
            <a:latin typeface="Times New Roman" panose="02020603050405020304" pitchFamily="18" charset="0"/>
            <a:cs typeface="Times New Roman" panose="02020603050405020304" pitchFamily="18" charset="0"/>
          </a:endParaRPr>
        </a:p>
      </dsp:txBody>
      <dsp:txXfrm>
        <a:off x="30157" y="65714"/>
        <a:ext cx="5496304" cy="557446"/>
      </dsp:txXfrm>
    </dsp:sp>
    <dsp:sp modelId="{94C4B651-4006-4E98-B272-61BC88BDBE6A}">
      <dsp:nvSpPr>
        <dsp:cNvPr id="0" name=""/>
        <dsp:cNvSpPr/>
      </dsp:nvSpPr>
      <dsp:spPr>
        <a:xfrm>
          <a:off x="0" y="748357"/>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Challenge</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Clients encounter difficulties in meeting their loan installments.</a:t>
          </a:r>
        </a:p>
      </dsp:txBody>
      <dsp:txXfrm>
        <a:off x="30157" y="778514"/>
        <a:ext cx="5496304" cy="557446"/>
      </dsp:txXfrm>
    </dsp:sp>
    <dsp:sp modelId="{E93E9864-2B84-4159-B35A-2E0A77C02C68}">
      <dsp:nvSpPr>
        <dsp:cNvPr id="0" name=""/>
        <dsp:cNvSpPr/>
      </dsp:nvSpPr>
      <dsp:spPr>
        <a:xfrm>
          <a:off x="0" y="1461157"/>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Motivation</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Improve company understanding of influential factors causing loan challenges.</a:t>
          </a:r>
        </a:p>
      </dsp:txBody>
      <dsp:txXfrm>
        <a:off x="30157" y="1491314"/>
        <a:ext cx="5496304" cy="557446"/>
      </dsp:txXfrm>
    </dsp:sp>
    <dsp:sp modelId="{8C732D26-A51B-44BA-989C-B1BCE780F012}">
      <dsp:nvSpPr>
        <dsp:cNvPr id="0" name=""/>
        <dsp:cNvSpPr/>
      </dsp:nvSpPr>
      <dsp:spPr>
        <a:xfrm>
          <a:off x="0" y="21739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Significance</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A well-informed strategy can enhance payment structures, mitigating risks and benefiting both clients and the company.</a:t>
          </a:r>
        </a:p>
      </dsp:txBody>
      <dsp:txXfrm>
        <a:off x="30157" y="2204115"/>
        <a:ext cx="5496304" cy="557446"/>
      </dsp:txXfrm>
    </dsp:sp>
    <dsp:sp modelId="{B7D61044-FAF0-470D-BBD7-F3DB11FCF6FE}">
      <dsp:nvSpPr>
        <dsp:cNvPr id="0" name=""/>
        <dsp:cNvSpPr/>
      </dsp:nvSpPr>
      <dsp:spPr>
        <a:xfrm>
          <a:off x="0" y="28867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Problem Statement 2: Targeted Risk Assessment for Payment Changes</a:t>
          </a:r>
          <a:endParaRPr lang="en-US" sz="1400" kern="1200" dirty="0">
            <a:solidFill>
              <a:srgbClr val="C00000"/>
            </a:solidFill>
            <a:latin typeface="Times New Roman" panose="02020603050405020304" pitchFamily="18" charset="0"/>
            <a:cs typeface="Times New Roman" panose="02020603050405020304" pitchFamily="18" charset="0"/>
          </a:endParaRPr>
        </a:p>
      </dsp:txBody>
      <dsp:txXfrm>
        <a:off x="30157" y="2916915"/>
        <a:ext cx="5496304" cy="557446"/>
      </dsp:txXfrm>
    </dsp:sp>
    <dsp:sp modelId="{C65E56FE-7B7A-4827-A1C2-A0992DAA7F88}">
      <dsp:nvSpPr>
        <dsp:cNvPr id="0" name=""/>
        <dsp:cNvSpPr/>
      </dsp:nvSpPr>
      <dsp:spPr>
        <a:xfrm>
          <a:off x="0" y="35995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Challenge</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Determining the most affected individuals and reasons behind loan difficulties.</a:t>
          </a:r>
        </a:p>
      </dsp:txBody>
      <dsp:txXfrm>
        <a:off x="30157" y="3629715"/>
        <a:ext cx="5496304" cy="557446"/>
      </dsp:txXfrm>
    </dsp:sp>
    <dsp:sp modelId="{46A7FF97-EAA8-49CB-8B61-1940C11AB706}">
      <dsp:nvSpPr>
        <dsp:cNvPr id="0" name=""/>
        <dsp:cNvSpPr/>
      </dsp:nvSpPr>
      <dsp:spPr>
        <a:xfrm>
          <a:off x="0" y="43123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Motivation</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Utilize data insights to initiate targeted risk assessments and strategic payment changes.</a:t>
          </a:r>
        </a:p>
      </dsp:txBody>
      <dsp:txXfrm>
        <a:off x="30157" y="4342515"/>
        <a:ext cx="5496304" cy="557446"/>
      </dsp:txXfrm>
    </dsp:sp>
    <dsp:sp modelId="{CFFD41FA-5E82-40F7-92C6-C75B21ADF0D2}">
      <dsp:nvSpPr>
        <dsp:cNvPr id="0" name=""/>
        <dsp:cNvSpPr/>
      </dsp:nvSpPr>
      <dsp:spPr>
        <a:xfrm>
          <a:off x="0" y="50251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Significance</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Pinpointing high-risk cases enables proactive measures, ensuring a more secure and stable loan portfolio.</a:t>
          </a:r>
        </a:p>
      </dsp:txBody>
      <dsp:txXfrm>
        <a:off x="30157" y="5055315"/>
        <a:ext cx="5496304" cy="557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777D2-C103-4F6B-A9C5-3BF2E0DA426A}">
      <dsp:nvSpPr>
        <dsp:cNvPr id="0" name=""/>
        <dsp:cNvSpPr/>
      </dsp:nvSpPr>
      <dsp:spPr>
        <a:xfrm>
          <a:off x="0" y="139271"/>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Problem Statement 3: Predictive Modeling for Consumer Behavior</a:t>
          </a:r>
          <a:endParaRPr lang="en-US" sz="1400" kern="1200" dirty="0">
            <a:solidFill>
              <a:srgbClr val="C00000"/>
            </a:solidFill>
            <a:latin typeface="Times New Roman" panose="02020603050405020304" pitchFamily="18" charset="0"/>
            <a:cs typeface="Times New Roman" panose="02020603050405020304" pitchFamily="18" charset="0"/>
          </a:endParaRPr>
        </a:p>
      </dsp:txBody>
      <dsp:txXfrm>
        <a:off x="30157" y="169428"/>
        <a:ext cx="5496304" cy="557446"/>
      </dsp:txXfrm>
    </dsp:sp>
    <dsp:sp modelId="{94C4B651-4006-4E98-B272-61BC88BDBE6A}">
      <dsp:nvSpPr>
        <dsp:cNvPr id="0" name=""/>
        <dsp:cNvSpPr/>
      </dsp:nvSpPr>
      <dsp:spPr>
        <a:xfrm>
          <a:off x="0" y="748357"/>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Challenge</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Identifying variables and patterns related to repayments and loans.</a:t>
          </a:r>
        </a:p>
      </dsp:txBody>
      <dsp:txXfrm>
        <a:off x="30157" y="778514"/>
        <a:ext cx="5496304" cy="557446"/>
      </dsp:txXfrm>
    </dsp:sp>
    <dsp:sp modelId="{E93E9864-2B84-4159-B35A-2E0A77C02C68}">
      <dsp:nvSpPr>
        <dsp:cNvPr id="0" name=""/>
        <dsp:cNvSpPr/>
      </dsp:nvSpPr>
      <dsp:spPr>
        <a:xfrm>
          <a:off x="0" y="1461157"/>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Motivation</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Leverage EDA to form hypotheses and predictive models of consumer behavior..</a:t>
          </a:r>
        </a:p>
      </dsp:txBody>
      <dsp:txXfrm>
        <a:off x="30157" y="1491314"/>
        <a:ext cx="5496304" cy="557446"/>
      </dsp:txXfrm>
    </dsp:sp>
    <dsp:sp modelId="{8C732D26-A51B-44BA-989C-B1BCE780F012}">
      <dsp:nvSpPr>
        <dsp:cNvPr id="0" name=""/>
        <dsp:cNvSpPr/>
      </dsp:nvSpPr>
      <dsp:spPr>
        <a:xfrm>
          <a:off x="0" y="21739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Significance</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Predictive models enhance decision-making, allowing the company to anticipate and respond effectively to consumer trends</a:t>
          </a:r>
        </a:p>
      </dsp:txBody>
      <dsp:txXfrm>
        <a:off x="30157" y="2204115"/>
        <a:ext cx="5496304" cy="557446"/>
      </dsp:txXfrm>
    </dsp:sp>
    <dsp:sp modelId="{B7D61044-FAF0-470D-BBD7-F3DB11FCF6FE}">
      <dsp:nvSpPr>
        <dsp:cNvPr id="0" name=""/>
        <dsp:cNvSpPr/>
      </dsp:nvSpPr>
      <dsp:spPr>
        <a:xfrm>
          <a:off x="0" y="28867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Problem Statement 4: Optimization of Cash and Revolving Loans</a:t>
          </a:r>
          <a:endParaRPr lang="en-US" sz="1400" kern="1200" dirty="0">
            <a:solidFill>
              <a:srgbClr val="C00000"/>
            </a:solidFill>
            <a:latin typeface="Times New Roman" panose="02020603050405020304" pitchFamily="18" charset="0"/>
            <a:cs typeface="Times New Roman" panose="02020603050405020304" pitchFamily="18" charset="0"/>
          </a:endParaRPr>
        </a:p>
      </dsp:txBody>
      <dsp:txXfrm>
        <a:off x="30157" y="2916915"/>
        <a:ext cx="5496304" cy="557446"/>
      </dsp:txXfrm>
    </dsp:sp>
    <dsp:sp modelId="{C65E56FE-7B7A-4827-A1C2-A0992DAA7F88}">
      <dsp:nvSpPr>
        <dsp:cNvPr id="0" name=""/>
        <dsp:cNvSpPr/>
      </dsp:nvSpPr>
      <dsp:spPr>
        <a:xfrm>
          <a:off x="0" y="35995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Challenge</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Understanding the dynamics of 'NAME_CONTRACT_TYPE' values (e.g., cash loans, revolving loans).</a:t>
          </a:r>
        </a:p>
      </dsp:txBody>
      <dsp:txXfrm>
        <a:off x="30157" y="3629715"/>
        <a:ext cx="5496304" cy="557446"/>
      </dsp:txXfrm>
    </dsp:sp>
    <dsp:sp modelId="{46A7FF97-EAA8-49CB-8B61-1940C11AB706}">
      <dsp:nvSpPr>
        <dsp:cNvPr id="0" name=""/>
        <dsp:cNvSpPr/>
      </dsp:nvSpPr>
      <dsp:spPr>
        <a:xfrm>
          <a:off x="0" y="43123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Motivation</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Analyze borrower behavior in scenarios of spending, repaying, and reusing funds.</a:t>
          </a:r>
        </a:p>
      </dsp:txBody>
      <dsp:txXfrm>
        <a:off x="30157" y="4342515"/>
        <a:ext cx="5496304" cy="557446"/>
      </dsp:txXfrm>
    </dsp:sp>
    <dsp:sp modelId="{CFFD41FA-5E82-40F7-92C6-C75B21ADF0D2}">
      <dsp:nvSpPr>
        <dsp:cNvPr id="0" name=""/>
        <dsp:cNvSpPr/>
      </dsp:nvSpPr>
      <dsp:spPr>
        <a:xfrm>
          <a:off x="0" y="5025158"/>
          <a:ext cx="5556618"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C00000"/>
              </a:solidFill>
              <a:latin typeface="Times New Roman" panose="02020603050405020304" pitchFamily="18" charset="0"/>
              <a:cs typeface="Times New Roman" panose="02020603050405020304" pitchFamily="18" charset="0"/>
            </a:rPr>
            <a:t>Significance</a:t>
          </a:r>
          <a:r>
            <a:rPr lang="en-US" sz="1400" kern="1200" dirty="0">
              <a:solidFill>
                <a:srgbClr val="C00000"/>
              </a:solidFill>
              <a:latin typeface="Times New Roman" panose="02020603050405020304" pitchFamily="18" charset="0"/>
              <a:cs typeface="Times New Roman" panose="02020603050405020304" pitchFamily="18" charset="0"/>
            </a:rPr>
            <a:t>: </a:t>
          </a:r>
          <a:r>
            <a:rPr lang="en-US" sz="1400" kern="1200" dirty="0">
              <a:latin typeface="Times New Roman" panose="02020603050405020304" pitchFamily="18" charset="0"/>
              <a:cs typeface="Times New Roman" panose="02020603050405020304" pitchFamily="18" charset="0"/>
            </a:rPr>
            <a:t>Optimization ensures tailored lending solutions, aligning with borrower needs and fostering financial flexibility.</a:t>
          </a:r>
        </a:p>
      </dsp:txBody>
      <dsp:txXfrm>
        <a:off x="30157" y="5055315"/>
        <a:ext cx="5496304" cy="557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ADDBB-520D-4A3D-AB5E-EB109EBA0FD1}">
      <dsp:nvSpPr>
        <dsp:cNvPr id="0" name=""/>
        <dsp:cNvSpPr/>
      </dsp:nvSpPr>
      <dsp:spPr>
        <a:xfrm>
          <a:off x="0" y="580998"/>
          <a:ext cx="11506199" cy="13158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EA2421-15A8-4AA2-9349-8CB461B9DF6F}">
      <dsp:nvSpPr>
        <dsp:cNvPr id="0" name=""/>
        <dsp:cNvSpPr/>
      </dsp:nvSpPr>
      <dsp:spPr>
        <a:xfrm>
          <a:off x="398048" y="877067"/>
          <a:ext cx="723724" cy="7237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8520EC-5BD7-4FF0-9FE9-FF4582F51626}">
      <dsp:nvSpPr>
        <dsp:cNvPr id="0" name=""/>
        <dsp:cNvSpPr/>
      </dsp:nvSpPr>
      <dsp:spPr>
        <a:xfrm>
          <a:off x="1519820" y="491196"/>
          <a:ext cx="9849840" cy="15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374" tIns="165374" rIns="165374" bIns="165374" numCol="1" spcCol="1270" anchor="ctr" anchorCtr="0">
          <a:noAutofit/>
        </a:bodyPr>
        <a:lstStyle/>
        <a:p>
          <a:pPr marL="0" lvl="0" indent="0" algn="just"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bank experienced a greater influx of loan applications from female customers compared to their male counterparts. Most of the loan requests come from individuals aged between 30 and 40, with the 40-50 age group closely trailing behind. A notable proportion of applicants sought cash loans, while the demand for revolving loans was relatively modest. In terms of occupational categories, the largest portion of applicants belongs to the working class, followed by commercial associates and state servants. The prevailing educational background among loan applicants is Secondary/Secondary Special, followed by Higher Education. The majority of applicants seeking relatively larger loan amounts belong to the married category in both Defaulters and Non – Defaulters. </a:t>
          </a:r>
        </a:p>
      </dsp:txBody>
      <dsp:txXfrm>
        <a:off x="1519820" y="491196"/>
        <a:ext cx="9849840" cy="1562585"/>
      </dsp:txXfrm>
    </dsp:sp>
    <dsp:sp modelId="{BED7CF45-003E-4FDA-8AAF-F1AF440257FE}">
      <dsp:nvSpPr>
        <dsp:cNvPr id="0" name=""/>
        <dsp:cNvSpPr/>
      </dsp:nvSpPr>
      <dsp:spPr>
        <a:xfrm>
          <a:off x="0" y="2490825"/>
          <a:ext cx="11506199" cy="13158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09BFC-B064-4C19-BCD3-8CEDB9510CA7}">
      <dsp:nvSpPr>
        <dsp:cNvPr id="0" name=""/>
        <dsp:cNvSpPr/>
      </dsp:nvSpPr>
      <dsp:spPr>
        <a:xfrm>
          <a:off x="398048" y="2786894"/>
          <a:ext cx="723724" cy="7237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249215-44DA-4C39-94E3-106DA0679EC1}">
      <dsp:nvSpPr>
        <dsp:cNvPr id="0" name=""/>
        <dsp:cNvSpPr/>
      </dsp:nvSpPr>
      <dsp:spPr>
        <a:xfrm>
          <a:off x="1519820" y="2376522"/>
          <a:ext cx="9849840" cy="15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374" tIns="165374" rIns="165374" bIns="165374" numCol="1" spcCol="1270" anchor="ctr" anchorCtr="0">
          <a:noAutofit/>
        </a:bodyPr>
        <a:lstStyle/>
        <a:p>
          <a:pPr marL="0" lvl="0" indent="0" algn="just"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There was a considerable reduction in the proportion of cash loans, accompanied by a shift in the purchasing trend towards higher-value goods using cash loans in the recent dataset compared to the previous one. The average repayment term also exhibited a significant uptick between the two sets of data. The heatmap analysis revealed a negative correlation between income and credit, indicating that as income decreases, credit tends to increase. In contrast, there was a notable positive correlation between credit and annuity variables, suggesting a relationship where higher credit is associated with increased annuity. The identification and removal of outliers across various loan types aimed to enhance the accuracy and clarity of the dataset representation.</a:t>
          </a:r>
        </a:p>
      </dsp:txBody>
      <dsp:txXfrm>
        <a:off x="1519820" y="2376522"/>
        <a:ext cx="9849840" cy="15625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8337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1/18/2024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4665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1/18/2024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3622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8836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1219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360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341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288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5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5577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684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4415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gif"/><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3" name="Rectangle 92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07CC7799-B217-F4B5-8038-33BB142A83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1" b="14279"/>
          <a:stretch/>
        </p:blipFill>
        <p:spPr bwMode="auto">
          <a:xfrm>
            <a:off x="20" y="975"/>
            <a:ext cx="12191980" cy="6835470"/>
          </a:xfrm>
          <a:prstGeom prst="rect">
            <a:avLst/>
          </a:prstGeom>
          <a:noFill/>
          <a:extLst>
            <a:ext uri="{909E8E84-426E-40DD-AFC4-6F175D3DCCD1}">
              <a14:hiddenFill xmlns:a14="http://schemas.microsoft.com/office/drawing/2010/main">
                <a:solidFill>
                  <a:srgbClr val="FFFFFF"/>
                </a:solidFill>
              </a14:hiddenFill>
            </a:ext>
          </a:extLst>
        </p:spPr>
      </p:pic>
      <p:sp>
        <p:nvSpPr>
          <p:cNvPr id="9234" name="Rectangle 9233">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601AD-D825-3BF2-D7E4-F525392927FF}"/>
              </a:ext>
            </a:extLst>
          </p:cNvPr>
          <p:cNvSpPr>
            <a:spLocks noGrp="1"/>
          </p:cNvSpPr>
          <p:nvPr>
            <p:ph type="ctrTitle"/>
          </p:nvPr>
        </p:nvSpPr>
        <p:spPr>
          <a:xfrm>
            <a:off x="854277" y="2349480"/>
            <a:ext cx="3214307" cy="2027447"/>
          </a:xfrm>
        </p:spPr>
        <p:txBody>
          <a:bodyPr anchor="b">
            <a:normAutofit/>
          </a:bodyPr>
          <a:lstStyle/>
          <a:p>
            <a:r>
              <a:rPr lang="en-US" sz="4400" dirty="0">
                <a:solidFill>
                  <a:schemeClr val="bg1"/>
                </a:solidFill>
              </a:rPr>
              <a:t>CREDIT RISK ANALYSIS</a:t>
            </a:r>
          </a:p>
        </p:txBody>
      </p:sp>
      <p:sp>
        <p:nvSpPr>
          <p:cNvPr id="3" name="Subtitle 2">
            <a:extLst>
              <a:ext uri="{FF2B5EF4-FFF2-40B4-BE49-F238E27FC236}">
                <a16:creationId xmlns:a16="http://schemas.microsoft.com/office/drawing/2014/main" id="{09985830-E742-BA66-490E-51AAD4A74709}"/>
              </a:ext>
            </a:extLst>
          </p:cNvPr>
          <p:cNvSpPr>
            <a:spLocks noGrp="1"/>
          </p:cNvSpPr>
          <p:nvPr>
            <p:ph type="subTitle" idx="1"/>
          </p:nvPr>
        </p:nvSpPr>
        <p:spPr>
          <a:xfrm>
            <a:off x="858610" y="4608576"/>
            <a:ext cx="3205640" cy="774186"/>
          </a:xfrm>
        </p:spPr>
        <p:txBody>
          <a:bodyPr anchor="t">
            <a:noAutofit/>
          </a:bodyPr>
          <a:lstStyle/>
          <a:p>
            <a:pPr>
              <a:lnSpc>
                <a:spcPct val="100000"/>
              </a:lnSpc>
            </a:pPr>
            <a:r>
              <a:rPr lang="en-US" sz="2000" dirty="0">
                <a:solidFill>
                  <a:schemeClr val="bg1"/>
                </a:solidFill>
              </a:rPr>
              <a:t>EXPLORATORY DATA ANALYSIS(EDA) WITH PYTHON</a:t>
            </a:r>
          </a:p>
        </p:txBody>
      </p:sp>
      <p:cxnSp>
        <p:nvCxnSpPr>
          <p:cNvPr id="9240" name="Straight Connector 9239">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6">
            <a:extLst>
              <a:ext uri="{FF2B5EF4-FFF2-40B4-BE49-F238E27FC236}">
                <a16:creationId xmlns:a16="http://schemas.microsoft.com/office/drawing/2014/main" id="{DCFD2A9D-19E6-313C-7D8C-B3346733E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 y="21555"/>
            <a:ext cx="3166946" cy="16017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77FE9-1EB7-2619-5BF5-EDDA0636D15A}"/>
              </a:ext>
            </a:extLst>
          </p:cNvPr>
          <p:cNvSpPr txBox="1"/>
          <p:nvPr/>
        </p:nvSpPr>
        <p:spPr>
          <a:xfrm>
            <a:off x="4504032" y="4909054"/>
            <a:ext cx="4493319" cy="1368456"/>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cap="all" dirty="0">
                <a:solidFill>
                  <a:srgbClr val="C00000"/>
                </a:solidFill>
              </a:rPr>
              <a:t>PREPARED by</a:t>
            </a:r>
          </a:p>
          <a:p>
            <a:pPr defTabSz="914400">
              <a:lnSpc>
                <a:spcPct val="90000"/>
              </a:lnSpc>
              <a:spcAft>
                <a:spcPts val="600"/>
              </a:spcAft>
              <a:buClr>
                <a:schemeClr val="accent1"/>
              </a:buClr>
            </a:pPr>
            <a:r>
              <a:rPr lang="en-US" cap="all" dirty="0">
                <a:solidFill>
                  <a:srgbClr val="C00000"/>
                </a:solidFill>
              </a:rPr>
              <a:t>JOSEPHINE AKUBILLA</a:t>
            </a:r>
          </a:p>
          <a:p>
            <a:pPr defTabSz="914400">
              <a:lnSpc>
                <a:spcPct val="90000"/>
              </a:lnSpc>
              <a:spcAft>
                <a:spcPts val="600"/>
              </a:spcAft>
              <a:buClr>
                <a:schemeClr val="accent1"/>
              </a:buClr>
            </a:pPr>
            <a:r>
              <a:rPr lang="en-US" cap="all" dirty="0">
                <a:solidFill>
                  <a:srgbClr val="C00000"/>
                </a:solidFill>
              </a:rPr>
              <a:t>SUPERVISOR: Dr. </a:t>
            </a:r>
            <a:r>
              <a:rPr lang="en-US" cap="all" dirty="0" err="1">
                <a:solidFill>
                  <a:srgbClr val="C00000"/>
                </a:solidFill>
              </a:rPr>
              <a:t>Aritri</a:t>
            </a:r>
            <a:r>
              <a:rPr lang="en-US" cap="all" dirty="0">
                <a:solidFill>
                  <a:srgbClr val="C00000"/>
                </a:solidFill>
              </a:rPr>
              <a:t> Debnath Ghosh</a:t>
            </a:r>
          </a:p>
          <a:p>
            <a:pPr indent="-228600" defTabSz="914400">
              <a:lnSpc>
                <a:spcPct val="90000"/>
              </a:lnSpc>
              <a:spcAft>
                <a:spcPts val="600"/>
              </a:spcAft>
              <a:buClr>
                <a:schemeClr val="accent1"/>
              </a:buClr>
              <a:buFont typeface="Arial" panose="020B0604020202020204" pitchFamily="34" charset="0"/>
              <a:buChar char="•"/>
            </a:pPr>
            <a:endParaRPr lang="en-US" cap="all" dirty="0">
              <a:solidFill>
                <a:srgbClr val="FFFFFF"/>
              </a:solidFill>
            </a:endParaRPr>
          </a:p>
        </p:txBody>
      </p:sp>
    </p:spTree>
    <p:extLst>
      <p:ext uri="{BB962C8B-B14F-4D97-AF65-F5344CB8AC3E}">
        <p14:creationId xmlns:p14="http://schemas.microsoft.com/office/powerpoint/2010/main" val="42060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TextBox 7">
            <a:extLst>
              <a:ext uri="{FF2B5EF4-FFF2-40B4-BE49-F238E27FC236}">
                <a16:creationId xmlns:a16="http://schemas.microsoft.com/office/drawing/2014/main" id="{41017A4D-764B-C02A-8D2F-61BB29D0F4AB}"/>
              </a:ext>
            </a:extLst>
          </p:cNvPr>
          <p:cNvGraphicFramePr/>
          <p:nvPr>
            <p:extLst>
              <p:ext uri="{D42A27DB-BD31-4B8C-83A1-F6EECF244321}">
                <p14:modId xmlns:p14="http://schemas.microsoft.com/office/powerpoint/2010/main" val="3454045684"/>
              </p:ext>
            </p:extLst>
          </p:nvPr>
        </p:nvGraphicFramePr>
        <p:xfrm>
          <a:off x="166547" y="543420"/>
          <a:ext cx="5556618" cy="5678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TextBox 7">
            <a:extLst>
              <a:ext uri="{FF2B5EF4-FFF2-40B4-BE49-F238E27FC236}">
                <a16:creationId xmlns:a16="http://schemas.microsoft.com/office/drawing/2014/main" id="{D6D85E8D-E07C-C95F-0329-AD909E7FFAE5}"/>
              </a:ext>
            </a:extLst>
          </p:cNvPr>
          <p:cNvGraphicFramePr/>
          <p:nvPr>
            <p:extLst>
              <p:ext uri="{D42A27DB-BD31-4B8C-83A1-F6EECF244321}">
                <p14:modId xmlns:p14="http://schemas.microsoft.com/office/powerpoint/2010/main" val="706739598"/>
              </p:ext>
            </p:extLst>
          </p:nvPr>
        </p:nvGraphicFramePr>
        <p:xfrm>
          <a:off x="5954434" y="543420"/>
          <a:ext cx="5556618" cy="56784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71006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12E0-7489-D2D2-5668-27DF8E34D79F}"/>
              </a:ext>
            </a:extLst>
          </p:cNvPr>
          <p:cNvSpPr txBox="1">
            <a:spLocks/>
          </p:cNvSpPr>
          <p:nvPr/>
        </p:nvSpPr>
        <p:spPr>
          <a:xfrm>
            <a:off x="642259" y="69819"/>
            <a:ext cx="6179781"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DATA PREPARATION </a:t>
            </a:r>
          </a:p>
        </p:txBody>
      </p:sp>
      <p:pic>
        <p:nvPicPr>
          <p:cNvPr id="7170" name="Picture 2">
            <a:extLst>
              <a:ext uri="{FF2B5EF4-FFF2-40B4-BE49-F238E27FC236}">
                <a16:creationId xmlns:a16="http://schemas.microsoft.com/office/drawing/2014/main" id="{0C080292-1170-EF72-7EB5-8C61FD720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6" y="1520576"/>
            <a:ext cx="6251703" cy="480830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A60686C-E099-630B-1D87-0CEED4E61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187" y="69819"/>
            <a:ext cx="5669087" cy="595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4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DB0F-FE70-DA73-A5D1-B99A5A1CF786}"/>
              </a:ext>
            </a:extLst>
          </p:cNvPr>
          <p:cNvSpPr txBox="1">
            <a:spLocks/>
          </p:cNvSpPr>
          <p:nvPr/>
        </p:nvSpPr>
        <p:spPr>
          <a:xfrm>
            <a:off x="446314" y="0"/>
            <a:ext cx="5453743" cy="9100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DATA CLEANING</a:t>
            </a:r>
          </a:p>
        </p:txBody>
      </p:sp>
      <p:pic>
        <p:nvPicPr>
          <p:cNvPr id="4" name="Picture 3">
            <a:extLst>
              <a:ext uri="{FF2B5EF4-FFF2-40B4-BE49-F238E27FC236}">
                <a16:creationId xmlns:a16="http://schemas.microsoft.com/office/drawing/2014/main" id="{8748708B-6A51-F8AE-3CF1-9DB86A48D5C8}"/>
              </a:ext>
            </a:extLst>
          </p:cNvPr>
          <p:cNvPicPr>
            <a:picLocks noChangeAspect="1"/>
          </p:cNvPicPr>
          <p:nvPr/>
        </p:nvPicPr>
        <p:blipFill>
          <a:blip r:embed="rId2"/>
          <a:stretch>
            <a:fillRect/>
          </a:stretch>
        </p:blipFill>
        <p:spPr>
          <a:xfrm>
            <a:off x="0" y="1266407"/>
            <a:ext cx="3753595" cy="2261366"/>
          </a:xfrm>
          <a:prstGeom prst="rect">
            <a:avLst/>
          </a:prstGeom>
        </p:spPr>
      </p:pic>
      <p:pic>
        <p:nvPicPr>
          <p:cNvPr id="6" name="Picture 5">
            <a:extLst>
              <a:ext uri="{FF2B5EF4-FFF2-40B4-BE49-F238E27FC236}">
                <a16:creationId xmlns:a16="http://schemas.microsoft.com/office/drawing/2014/main" id="{41BFDBC2-7C25-D530-EBA8-1C140B1FE985}"/>
              </a:ext>
            </a:extLst>
          </p:cNvPr>
          <p:cNvPicPr>
            <a:picLocks noChangeAspect="1"/>
          </p:cNvPicPr>
          <p:nvPr/>
        </p:nvPicPr>
        <p:blipFill>
          <a:blip r:embed="rId3"/>
          <a:stretch>
            <a:fillRect/>
          </a:stretch>
        </p:blipFill>
        <p:spPr>
          <a:xfrm>
            <a:off x="0" y="3598101"/>
            <a:ext cx="3832158" cy="2223261"/>
          </a:xfrm>
          <a:prstGeom prst="rect">
            <a:avLst/>
          </a:prstGeom>
        </p:spPr>
      </p:pic>
      <p:pic>
        <p:nvPicPr>
          <p:cNvPr id="8" name="Picture 7">
            <a:extLst>
              <a:ext uri="{FF2B5EF4-FFF2-40B4-BE49-F238E27FC236}">
                <a16:creationId xmlns:a16="http://schemas.microsoft.com/office/drawing/2014/main" id="{A6DF9EAB-311F-08DA-AC8C-BB0CCEEE38A7}"/>
              </a:ext>
            </a:extLst>
          </p:cNvPr>
          <p:cNvPicPr>
            <a:picLocks noChangeAspect="1"/>
          </p:cNvPicPr>
          <p:nvPr/>
        </p:nvPicPr>
        <p:blipFill>
          <a:blip r:embed="rId4"/>
          <a:stretch>
            <a:fillRect/>
          </a:stretch>
        </p:blipFill>
        <p:spPr>
          <a:xfrm>
            <a:off x="5244734" y="1036638"/>
            <a:ext cx="3115110" cy="4982270"/>
          </a:xfrm>
          <a:prstGeom prst="rect">
            <a:avLst/>
          </a:prstGeom>
        </p:spPr>
      </p:pic>
      <p:pic>
        <p:nvPicPr>
          <p:cNvPr id="10" name="Picture 9">
            <a:extLst>
              <a:ext uri="{FF2B5EF4-FFF2-40B4-BE49-F238E27FC236}">
                <a16:creationId xmlns:a16="http://schemas.microsoft.com/office/drawing/2014/main" id="{CC39FD29-1C10-1F39-5BDB-E7A71A0877F3}"/>
              </a:ext>
            </a:extLst>
          </p:cNvPr>
          <p:cNvPicPr>
            <a:picLocks noChangeAspect="1"/>
          </p:cNvPicPr>
          <p:nvPr/>
        </p:nvPicPr>
        <p:blipFill>
          <a:blip r:embed="rId5"/>
          <a:stretch>
            <a:fillRect/>
          </a:stretch>
        </p:blipFill>
        <p:spPr>
          <a:xfrm>
            <a:off x="2609635" y="1266407"/>
            <a:ext cx="3191320" cy="1800476"/>
          </a:xfrm>
          <a:prstGeom prst="rect">
            <a:avLst/>
          </a:prstGeom>
        </p:spPr>
      </p:pic>
      <p:pic>
        <p:nvPicPr>
          <p:cNvPr id="12" name="Picture 11">
            <a:extLst>
              <a:ext uri="{FF2B5EF4-FFF2-40B4-BE49-F238E27FC236}">
                <a16:creationId xmlns:a16="http://schemas.microsoft.com/office/drawing/2014/main" id="{E9617CCB-CAFF-E922-E75A-520CA3AF6CA9}"/>
              </a:ext>
            </a:extLst>
          </p:cNvPr>
          <p:cNvPicPr>
            <a:picLocks noChangeAspect="1"/>
          </p:cNvPicPr>
          <p:nvPr/>
        </p:nvPicPr>
        <p:blipFill>
          <a:blip r:embed="rId6"/>
          <a:stretch>
            <a:fillRect/>
          </a:stretch>
        </p:blipFill>
        <p:spPr>
          <a:xfrm>
            <a:off x="8146334" y="1732817"/>
            <a:ext cx="3832158" cy="3200354"/>
          </a:xfrm>
          <a:prstGeom prst="rect">
            <a:avLst/>
          </a:prstGeom>
        </p:spPr>
      </p:pic>
    </p:spTree>
    <p:extLst>
      <p:ext uri="{BB962C8B-B14F-4D97-AF65-F5344CB8AC3E}">
        <p14:creationId xmlns:p14="http://schemas.microsoft.com/office/powerpoint/2010/main" val="367388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DB0F-FE70-DA73-A5D1-B99A5A1CF786}"/>
              </a:ext>
            </a:extLst>
          </p:cNvPr>
          <p:cNvSpPr txBox="1">
            <a:spLocks/>
          </p:cNvSpPr>
          <p:nvPr/>
        </p:nvSpPr>
        <p:spPr>
          <a:xfrm>
            <a:off x="446314" y="0"/>
            <a:ext cx="5453743" cy="9100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DATA CLEANING</a:t>
            </a:r>
          </a:p>
        </p:txBody>
      </p:sp>
      <p:pic>
        <p:nvPicPr>
          <p:cNvPr id="5" name="Picture 4">
            <a:extLst>
              <a:ext uri="{FF2B5EF4-FFF2-40B4-BE49-F238E27FC236}">
                <a16:creationId xmlns:a16="http://schemas.microsoft.com/office/drawing/2014/main" id="{EFD14D49-C256-E830-6384-387091139D28}"/>
              </a:ext>
            </a:extLst>
          </p:cNvPr>
          <p:cNvPicPr>
            <a:picLocks noChangeAspect="1"/>
          </p:cNvPicPr>
          <p:nvPr/>
        </p:nvPicPr>
        <p:blipFill>
          <a:blip r:embed="rId2"/>
          <a:stretch>
            <a:fillRect/>
          </a:stretch>
        </p:blipFill>
        <p:spPr>
          <a:xfrm>
            <a:off x="81105" y="910047"/>
            <a:ext cx="4264864" cy="2685908"/>
          </a:xfrm>
          <a:prstGeom prst="rect">
            <a:avLst/>
          </a:prstGeom>
        </p:spPr>
      </p:pic>
      <p:pic>
        <p:nvPicPr>
          <p:cNvPr id="9" name="Picture 8">
            <a:extLst>
              <a:ext uri="{FF2B5EF4-FFF2-40B4-BE49-F238E27FC236}">
                <a16:creationId xmlns:a16="http://schemas.microsoft.com/office/drawing/2014/main" id="{8275C2D1-818A-876E-F8C1-FDF4206426F5}"/>
              </a:ext>
            </a:extLst>
          </p:cNvPr>
          <p:cNvPicPr>
            <a:picLocks noChangeAspect="1"/>
          </p:cNvPicPr>
          <p:nvPr/>
        </p:nvPicPr>
        <p:blipFill>
          <a:blip r:embed="rId3"/>
          <a:stretch>
            <a:fillRect/>
          </a:stretch>
        </p:blipFill>
        <p:spPr>
          <a:xfrm>
            <a:off x="4468475" y="910047"/>
            <a:ext cx="7443562" cy="2768102"/>
          </a:xfrm>
          <a:prstGeom prst="rect">
            <a:avLst/>
          </a:prstGeom>
        </p:spPr>
      </p:pic>
      <p:pic>
        <p:nvPicPr>
          <p:cNvPr id="13" name="Picture 12">
            <a:extLst>
              <a:ext uri="{FF2B5EF4-FFF2-40B4-BE49-F238E27FC236}">
                <a16:creationId xmlns:a16="http://schemas.microsoft.com/office/drawing/2014/main" id="{3D5B5033-C0AA-FAA3-0757-9B75C87FB499}"/>
              </a:ext>
            </a:extLst>
          </p:cNvPr>
          <p:cNvPicPr>
            <a:picLocks noChangeAspect="1"/>
          </p:cNvPicPr>
          <p:nvPr/>
        </p:nvPicPr>
        <p:blipFill>
          <a:blip r:embed="rId4"/>
          <a:stretch>
            <a:fillRect/>
          </a:stretch>
        </p:blipFill>
        <p:spPr>
          <a:xfrm>
            <a:off x="201999" y="3832261"/>
            <a:ext cx="6332366" cy="2414427"/>
          </a:xfrm>
          <a:prstGeom prst="rect">
            <a:avLst/>
          </a:prstGeom>
        </p:spPr>
      </p:pic>
      <p:pic>
        <p:nvPicPr>
          <p:cNvPr id="15" name="Picture 14">
            <a:extLst>
              <a:ext uri="{FF2B5EF4-FFF2-40B4-BE49-F238E27FC236}">
                <a16:creationId xmlns:a16="http://schemas.microsoft.com/office/drawing/2014/main" id="{696D3C1E-B959-82F5-433E-71DAE76CE6BC}"/>
              </a:ext>
            </a:extLst>
          </p:cNvPr>
          <p:cNvPicPr>
            <a:picLocks noChangeAspect="1"/>
          </p:cNvPicPr>
          <p:nvPr/>
        </p:nvPicPr>
        <p:blipFill>
          <a:blip r:embed="rId5"/>
          <a:stretch>
            <a:fillRect/>
          </a:stretch>
        </p:blipFill>
        <p:spPr>
          <a:xfrm>
            <a:off x="6656871" y="3524037"/>
            <a:ext cx="3548422" cy="2768103"/>
          </a:xfrm>
          <a:prstGeom prst="rect">
            <a:avLst/>
          </a:prstGeom>
        </p:spPr>
      </p:pic>
    </p:spTree>
    <p:extLst>
      <p:ext uri="{BB962C8B-B14F-4D97-AF65-F5344CB8AC3E}">
        <p14:creationId xmlns:p14="http://schemas.microsoft.com/office/powerpoint/2010/main" val="336501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38" name="Straight Connector 103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40" name="Rectangle 103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D5C903-4320-87F2-0F58-B2F368F6DF92}"/>
              </a:ext>
            </a:extLst>
          </p:cNvPr>
          <p:cNvSpPr txBox="1">
            <a:spLocks/>
          </p:cNvSpPr>
          <p:nvPr/>
        </p:nvSpPr>
        <p:spPr>
          <a:xfrm>
            <a:off x="642257" y="634946"/>
            <a:ext cx="3690257"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OUTLIER DETECTION</a:t>
            </a:r>
          </a:p>
        </p:txBody>
      </p:sp>
      <p:cxnSp>
        <p:nvCxnSpPr>
          <p:cNvPr id="1041" name="Straight Connector 104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AF536D3-4A67-5F52-C6FB-B7440FE5AC41}"/>
              </a:ext>
            </a:extLst>
          </p:cNvPr>
          <p:cNvSpPr txBox="1"/>
          <p:nvPr/>
        </p:nvSpPr>
        <p:spPr>
          <a:xfrm>
            <a:off x="261257" y="2407436"/>
            <a:ext cx="5512819" cy="3461658"/>
          </a:xfrm>
          <a:prstGeom prst="rect">
            <a:avLst/>
          </a:prstGeom>
        </p:spPr>
        <p:txBody>
          <a:bodyPr vert="horz" lIns="0" tIns="45720" rIns="0" bIns="45720" rtlCol="0">
            <a:normAutofit/>
          </a:bodyPr>
          <a:lstStyle/>
          <a:p>
            <a:pPr marL="0" marR="0" algn="just">
              <a:lnSpc>
                <a:spcPct val="90000"/>
              </a:lnSpc>
              <a:spcBef>
                <a:spcPts val="0"/>
              </a:spcBef>
              <a:spcAft>
                <a:spcPts val="800"/>
              </a:spcAft>
              <a:buFont typeface="Calibri" panose="020F0502020204030204" pitchFamily="34" charset="0"/>
            </a:pPr>
            <a:r>
              <a:rPr lang="en-US" sz="1400" dirty="0">
                <a:solidFill>
                  <a:schemeClr val="tx1">
                    <a:lumMod val="75000"/>
                    <a:lumOff val="25000"/>
                  </a:schemeClr>
                </a:solidFill>
                <a:effectLst/>
                <a:latin typeface="Times New Roman" panose="02020603050405020304" pitchFamily="18" charset="0"/>
                <a:cs typeface="Times New Roman" panose="02020603050405020304" pitchFamily="18" charset="0"/>
              </a:rPr>
              <a:t>An outlier is a data point that significantly deviates from the majority in a dataset, standing as an extreme value. It falls outside the usual range and can distort statistical analyses if not properly addressed. Outliers may result from errors, natural variations, or unusual events. Identifying outliers is crucial in data analysis to ensure accurate interpretations of results. Detection methods include visual inspection, statistical techniques like z-scores and interquartile range, and machine learning algorithms. Handling outliers involves a careful decision on whether to remove them or consider them as valuable, albeit unusual, observations. Ultimately, managing outliers is essential for maintaining the integrity and reliability of statistical analyses.</a:t>
            </a:r>
          </a:p>
          <a:p>
            <a:pPr marL="0" marR="0">
              <a:lnSpc>
                <a:spcPct val="90000"/>
              </a:lnSpc>
              <a:spcBef>
                <a:spcPts val="0"/>
              </a:spcBef>
              <a:spcAft>
                <a:spcPts val="800"/>
              </a:spcAft>
              <a:buFont typeface="Calibri" panose="020F0502020204030204" pitchFamily="34" charset="0"/>
            </a:pPr>
            <a:r>
              <a:rPr lang="en-US" sz="1400" b="1" dirty="0">
                <a:solidFill>
                  <a:schemeClr val="accent2"/>
                </a:solidFill>
                <a:latin typeface="Times New Roman" panose="02020603050405020304" pitchFamily="18" charset="0"/>
                <a:cs typeface="Times New Roman" panose="02020603050405020304" pitchFamily="18" charset="0"/>
              </a:rPr>
              <a:t>AMT_INCOME_TOTAL mean = 1.71275</a:t>
            </a:r>
          </a:p>
          <a:p>
            <a:pPr marL="0" marR="0">
              <a:lnSpc>
                <a:spcPct val="90000"/>
              </a:lnSpc>
              <a:spcBef>
                <a:spcPts val="0"/>
              </a:spcBef>
              <a:spcAft>
                <a:spcPts val="800"/>
              </a:spcAft>
              <a:buFont typeface="Calibri" panose="020F0502020204030204" pitchFamily="34" charset="0"/>
            </a:pPr>
            <a:r>
              <a:rPr lang="en-US" sz="1400" b="1" dirty="0">
                <a:solidFill>
                  <a:schemeClr val="accent2"/>
                </a:solidFill>
                <a:effectLst/>
                <a:latin typeface="Times New Roman" panose="02020603050405020304" pitchFamily="18" charset="0"/>
                <a:cs typeface="Times New Roman" panose="02020603050405020304" pitchFamily="18" charset="0"/>
              </a:rPr>
              <a:t>AMT_CREDIT mean = 6.063205</a:t>
            </a:r>
          </a:p>
          <a:p>
            <a:pPr marL="0" marR="0">
              <a:lnSpc>
                <a:spcPct val="90000"/>
              </a:lnSpc>
              <a:spcBef>
                <a:spcPts val="0"/>
              </a:spcBef>
              <a:spcAft>
                <a:spcPts val="800"/>
              </a:spcAft>
              <a:buFont typeface="Calibri" panose="020F0502020204030204" pitchFamily="34" charset="0"/>
            </a:pPr>
            <a:r>
              <a:rPr lang="en-US" sz="1400" b="1" dirty="0">
                <a:solidFill>
                  <a:schemeClr val="accent2"/>
                </a:solidFill>
                <a:latin typeface="Times New Roman" panose="02020603050405020304" pitchFamily="18" charset="0"/>
                <a:cs typeface="Times New Roman" panose="02020603050405020304" pitchFamily="18" charset="0"/>
              </a:rPr>
              <a:t>AMT_ANNUITY mean = 27174.6</a:t>
            </a:r>
          </a:p>
          <a:p>
            <a:pPr marL="0" marR="0">
              <a:lnSpc>
                <a:spcPct val="90000"/>
              </a:lnSpc>
              <a:spcBef>
                <a:spcPts val="0"/>
              </a:spcBef>
              <a:spcAft>
                <a:spcPts val="800"/>
              </a:spcAft>
              <a:buFont typeface="Calibri" panose="020F0502020204030204" pitchFamily="34" charset="0"/>
            </a:pPr>
            <a:r>
              <a:rPr lang="en-US" sz="1400" b="1" dirty="0">
                <a:solidFill>
                  <a:schemeClr val="accent2"/>
                </a:solidFill>
                <a:effectLst/>
                <a:latin typeface="Times New Roman" panose="02020603050405020304" pitchFamily="18" charset="0"/>
                <a:cs typeface="Times New Roman" panose="02020603050405020304" pitchFamily="18" charset="0"/>
              </a:rPr>
              <a:t>AMT_GOODS_PRICE mean = 5.45</a:t>
            </a:r>
          </a:p>
          <a:p>
            <a:pPr marL="0" marR="0">
              <a:lnSpc>
                <a:spcPct val="90000"/>
              </a:lnSpc>
              <a:spcBef>
                <a:spcPts val="0"/>
              </a:spcBef>
              <a:spcAft>
                <a:spcPts val="800"/>
              </a:spcAft>
              <a:buFont typeface="Calibri" panose="020F0502020204030204" pitchFamily="34" charset="0"/>
            </a:pPr>
            <a:endParaRPr lang="en-US" sz="1400" dirty="0">
              <a:solidFill>
                <a:schemeClr val="tx1">
                  <a:lumMod val="75000"/>
                  <a:lumOff val="25000"/>
                </a:schemeClr>
              </a:solidFill>
              <a:effectLst/>
            </a:endParaRPr>
          </a:p>
          <a:p>
            <a:pPr marL="0" marR="0">
              <a:lnSpc>
                <a:spcPct val="90000"/>
              </a:lnSpc>
              <a:spcBef>
                <a:spcPts val="0"/>
              </a:spcBef>
              <a:spcAft>
                <a:spcPts val="800"/>
              </a:spcAft>
              <a:buFont typeface="Calibri" panose="020F0502020204030204" pitchFamily="34" charset="0"/>
            </a:pPr>
            <a:endParaRPr lang="en-US" sz="1400" dirty="0">
              <a:solidFill>
                <a:schemeClr val="tx1">
                  <a:lumMod val="75000"/>
                  <a:lumOff val="25000"/>
                </a:schemeClr>
              </a:solidFill>
            </a:endParaRPr>
          </a:p>
          <a:p>
            <a:pPr marL="0" marR="0">
              <a:lnSpc>
                <a:spcPct val="90000"/>
              </a:lnSpc>
              <a:spcBef>
                <a:spcPts val="0"/>
              </a:spcBef>
              <a:spcAft>
                <a:spcPts val="800"/>
              </a:spcAft>
              <a:buFont typeface="Calibri" panose="020F0502020204030204" pitchFamily="34" charset="0"/>
            </a:pPr>
            <a:endParaRPr lang="en-US" sz="1400" dirty="0">
              <a:solidFill>
                <a:schemeClr val="tx1">
                  <a:lumMod val="75000"/>
                  <a:lumOff val="25000"/>
                </a:schemeClr>
              </a:solidFill>
              <a:effectLst/>
            </a:endParaRPr>
          </a:p>
          <a:p>
            <a:pPr marL="0" marR="0">
              <a:lnSpc>
                <a:spcPct val="90000"/>
              </a:lnSpc>
              <a:spcBef>
                <a:spcPts val="0"/>
              </a:spcBef>
              <a:spcAft>
                <a:spcPts val="800"/>
              </a:spcAft>
              <a:buFont typeface="Calibri" panose="020F0502020204030204" pitchFamily="34" charset="0"/>
            </a:pPr>
            <a:endParaRPr lang="en-US" sz="1400" dirty="0">
              <a:solidFill>
                <a:schemeClr val="tx1">
                  <a:lumMod val="75000"/>
                  <a:lumOff val="25000"/>
                </a:schemeClr>
              </a:solidFill>
            </a:endParaRPr>
          </a:p>
          <a:p>
            <a:pPr marL="0" marR="0">
              <a:lnSpc>
                <a:spcPct val="90000"/>
              </a:lnSpc>
              <a:spcBef>
                <a:spcPts val="0"/>
              </a:spcBef>
              <a:spcAft>
                <a:spcPts val="800"/>
              </a:spcAft>
              <a:buFont typeface="Calibri" panose="020F0502020204030204" pitchFamily="34" charset="0"/>
            </a:pPr>
            <a:endParaRPr lang="en-US" sz="1400" dirty="0">
              <a:solidFill>
                <a:schemeClr val="tx1">
                  <a:lumMod val="75000"/>
                  <a:lumOff val="25000"/>
                </a:schemeClr>
              </a:solidFill>
              <a:effectLst/>
            </a:endParaRPr>
          </a:p>
        </p:txBody>
      </p:sp>
      <p:pic>
        <p:nvPicPr>
          <p:cNvPr id="1026" name="Picture 2">
            <a:extLst>
              <a:ext uri="{FF2B5EF4-FFF2-40B4-BE49-F238E27FC236}">
                <a16:creationId xmlns:a16="http://schemas.microsoft.com/office/drawing/2014/main" id="{B91EBA85-0CAC-4A8D-2F4D-62089A4727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7" r="-1" b="21392"/>
          <a:stretch/>
        </p:blipFill>
        <p:spPr bwMode="auto">
          <a:xfrm>
            <a:off x="6195317" y="0"/>
            <a:ext cx="5996683" cy="6400799"/>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84115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C903-4320-87F2-0F58-B2F368F6DF92}"/>
              </a:ext>
            </a:extLst>
          </p:cNvPr>
          <p:cNvSpPr txBox="1">
            <a:spLocks/>
          </p:cNvSpPr>
          <p:nvPr/>
        </p:nvSpPr>
        <p:spPr>
          <a:xfrm>
            <a:off x="642257" y="634946"/>
            <a:ext cx="5453741" cy="1450757"/>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COMBINING DATA SETS (MERGING CSV FILES) </a:t>
            </a:r>
          </a:p>
        </p:txBody>
      </p:sp>
      <p:sp>
        <p:nvSpPr>
          <p:cNvPr id="12" name="TextBox 11">
            <a:extLst>
              <a:ext uri="{FF2B5EF4-FFF2-40B4-BE49-F238E27FC236}">
                <a16:creationId xmlns:a16="http://schemas.microsoft.com/office/drawing/2014/main" id="{1406BE18-C4E6-21AA-DF9D-73DA69FEB5F3}"/>
              </a:ext>
            </a:extLst>
          </p:cNvPr>
          <p:cNvSpPr txBox="1"/>
          <p:nvPr/>
        </p:nvSpPr>
        <p:spPr>
          <a:xfrm>
            <a:off x="642257" y="2407436"/>
            <a:ext cx="5453739" cy="3461658"/>
          </a:xfrm>
          <a:prstGeom prst="rect">
            <a:avLst/>
          </a:prstGeom>
        </p:spPr>
        <p:txBody>
          <a:bodyPr vert="horz" lIns="0" tIns="45720" rIns="0" bIns="45720" rtlCol="0">
            <a:normAutofit/>
          </a:bodyPr>
          <a:lstStyle/>
          <a:p>
            <a:pPr algn="just">
              <a:lnSpc>
                <a:spcPct val="90000"/>
              </a:lnSpc>
              <a:spcAft>
                <a:spcPts val="600"/>
              </a:spcAft>
              <a:buFont typeface="Calibri" panose="020F0502020204030204" pitchFamily="34" charset="0"/>
            </a:pPr>
            <a:r>
              <a:rPr lang="en-US" sz="1400" b="0" i="0" dirty="0">
                <a:solidFill>
                  <a:schemeClr val="tx1">
                    <a:lumMod val="75000"/>
                    <a:lumOff val="25000"/>
                  </a:schemeClr>
                </a:solidFill>
                <a:effectLst/>
                <a:latin typeface="Times New Roman" panose="02020603050405020304" pitchFamily="18" charset="0"/>
                <a:cs typeface="Times New Roman" panose="02020603050405020304" pitchFamily="18" charset="0"/>
              </a:rPr>
              <a:t>In Python, conducting a comprehensive analysis involves merging datasets to integrate information from diverse sources for a holistic perspective. Utilizing the '</a:t>
            </a:r>
            <a:r>
              <a:rPr lang="en-US" sz="1400" b="0" i="0" dirty="0" err="1">
                <a:solidFill>
                  <a:schemeClr val="tx1">
                    <a:lumMod val="75000"/>
                    <a:lumOff val="25000"/>
                  </a:schemeClr>
                </a:solidFill>
                <a:effectLst/>
                <a:latin typeface="Times New Roman" panose="02020603050405020304" pitchFamily="18" charset="0"/>
                <a:cs typeface="Times New Roman" panose="02020603050405020304" pitchFamily="18" charset="0"/>
              </a:rPr>
              <a:t>merge_df</a:t>
            </a:r>
            <a:r>
              <a:rPr lang="en-US" sz="1400" b="0" i="0" dirty="0">
                <a:solidFill>
                  <a:schemeClr val="tx1">
                    <a:lumMod val="75000"/>
                    <a:lumOff val="25000"/>
                  </a:schemeClr>
                </a:solidFill>
                <a:effectLst/>
                <a:latin typeface="Times New Roman" panose="02020603050405020304" pitchFamily="18" charset="0"/>
                <a:cs typeface="Times New Roman" panose="02020603050405020304" pitchFamily="18" charset="0"/>
              </a:rPr>
              <a:t>' command, I combined two CSV files to create a consolidated dataset with 1,670,214 rows and 158 columns. The primary goal was to enhance analytical capabilities with a larger, well-labeled dataset for easy interpretation. The harmonization achieved through merging facilitates effective correlation between related data points, deepening insights. The unified structure resulting from merging streamlines subsequent data manipulation and exploration tasks, promoting workflow efficiency. Furthermore, the process eliminates challenges related to handling heterogeneous data types during analysis. After merging, the column remains the same whereas the row </a:t>
            </a:r>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decreases to 1413701.</a:t>
            </a:r>
          </a:p>
        </p:txBody>
      </p:sp>
      <p:pic>
        <p:nvPicPr>
          <p:cNvPr id="21" name="Picture 20">
            <a:extLst>
              <a:ext uri="{FF2B5EF4-FFF2-40B4-BE49-F238E27FC236}">
                <a16:creationId xmlns:a16="http://schemas.microsoft.com/office/drawing/2014/main" id="{AEF265DF-8089-C818-5FA7-A926C4E0EE6D}"/>
              </a:ext>
            </a:extLst>
          </p:cNvPr>
          <p:cNvPicPr>
            <a:picLocks noChangeAspect="1"/>
          </p:cNvPicPr>
          <p:nvPr/>
        </p:nvPicPr>
        <p:blipFill>
          <a:blip r:embed="rId2"/>
          <a:stretch>
            <a:fillRect/>
          </a:stretch>
        </p:blipFill>
        <p:spPr>
          <a:xfrm>
            <a:off x="642257" y="5090030"/>
            <a:ext cx="4819748" cy="867554"/>
          </a:xfrm>
          <a:prstGeom prst="rect">
            <a:avLst/>
          </a:prstGeom>
        </p:spPr>
      </p:pic>
      <p:pic>
        <p:nvPicPr>
          <p:cNvPr id="19" name="Picture 18">
            <a:extLst>
              <a:ext uri="{FF2B5EF4-FFF2-40B4-BE49-F238E27FC236}">
                <a16:creationId xmlns:a16="http://schemas.microsoft.com/office/drawing/2014/main" id="{816665EE-B915-933D-0800-B96884595AD7}"/>
              </a:ext>
            </a:extLst>
          </p:cNvPr>
          <p:cNvPicPr>
            <a:picLocks noChangeAspect="1"/>
          </p:cNvPicPr>
          <p:nvPr/>
        </p:nvPicPr>
        <p:blipFill>
          <a:blip r:embed="rId3"/>
          <a:stretch>
            <a:fillRect/>
          </a:stretch>
        </p:blipFill>
        <p:spPr>
          <a:xfrm>
            <a:off x="6104676" y="366170"/>
            <a:ext cx="5772249" cy="2732922"/>
          </a:xfrm>
          <a:prstGeom prst="rect">
            <a:avLst/>
          </a:prstGeom>
        </p:spPr>
      </p:pic>
      <p:pic>
        <p:nvPicPr>
          <p:cNvPr id="16" name="Picture 15">
            <a:extLst>
              <a:ext uri="{FF2B5EF4-FFF2-40B4-BE49-F238E27FC236}">
                <a16:creationId xmlns:a16="http://schemas.microsoft.com/office/drawing/2014/main" id="{30912B06-7296-41F8-517A-DCE4AD5172B8}"/>
              </a:ext>
            </a:extLst>
          </p:cNvPr>
          <p:cNvPicPr>
            <a:picLocks noChangeAspect="1"/>
          </p:cNvPicPr>
          <p:nvPr/>
        </p:nvPicPr>
        <p:blipFill>
          <a:blip r:embed="rId4"/>
          <a:stretch>
            <a:fillRect/>
          </a:stretch>
        </p:blipFill>
        <p:spPr>
          <a:xfrm>
            <a:off x="6032736" y="3439444"/>
            <a:ext cx="5588533" cy="2606630"/>
          </a:xfrm>
          <a:prstGeom prst="rect">
            <a:avLst/>
          </a:prstGeom>
        </p:spPr>
      </p:pic>
    </p:spTree>
    <p:extLst>
      <p:ext uri="{BB962C8B-B14F-4D97-AF65-F5344CB8AC3E}">
        <p14:creationId xmlns:p14="http://schemas.microsoft.com/office/powerpoint/2010/main" val="784069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826342-0C42-72C1-9D8B-F71CF1318BCB}"/>
              </a:ext>
            </a:extLst>
          </p:cNvPr>
          <p:cNvPicPr>
            <a:picLocks noChangeAspect="1"/>
          </p:cNvPicPr>
          <p:nvPr/>
        </p:nvPicPr>
        <p:blipFill rotWithShape="1">
          <a:blip r:embed="rId2"/>
          <a:srcRect l="15173" r="2605" b="-1"/>
          <a:stretch/>
        </p:blipFill>
        <p:spPr>
          <a:xfrm>
            <a:off x="96666" y="191404"/>
            <a:ext cx="12171533" cy="6666596"/>
          </a:xfrm>
          <a:prstGeom prst="rect">
            <a:avLst/>
          </a:prstGeom>
        </p:spPr>
      </p:pic>
    </p:spTree>
    <p:extLst>
      <p:ext uri="{BB962C8B-B14F-4D97-AF65-F5344CB8AC3E}">
        <p14:creationId xmlns:p14="http://schemas.microsoft.com/office/powerpoint/2010/main" val="3027733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11146972" cy="9100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DEMOGRAPHIC CHARACTERISTICS</a:t>
            </a:r>
          </a:p>
        </p:txBody>
      </p:sp>
      <p:pic>
        <p:nvPicPr>
          <p:cNvPr id="5" name="Picture 4">
            <a:extLst>
              <a:ext uri="{FF2B5EF4-FFF2-40B4-BE49-F238E27FC236}">
                <a16:creationId xmlns:a16="http://schemas.microsoft.com/office/drawing/2014/main" id="{C104FA65-7517-B2EE-8419-0A6F0D47D2FC}"/>
              </a:ext>
            </a:extLst>
          </p:cNvPr>
          <p:cNvPicPr>
            <a:picLocks noChangeAspect="1"/>
          </p:cNvPicPr>
          <p:nvPr/>
        </p:nvPicPr>
        <p:blipFill>
          <a:blip r:embed="rId2"/>
          <a:stretch>
            <a:fillRect/>
          </a:stretch>
        </p:blipFill>
        <p:spPr>
          <a:xfrm>
            <a:off x="1" y="1002535"/>
            <a:ext cx="5866544" cy="6106377"/>
          </a:xfrm>
          <a:prstGeom prst="rect">
            <a:avLst/>
          </a:prstGeom>
        </p:spPr>
      </p:pic>
      <p:pic>
        <p:nvPicPr>
          <p:cNvPr id="12" name="Picture 11">
            <a:extLst>
              <a:ext uri="{FF2B5EF4-FFF2-40B4-BE49-F238E27FC236}">
                <a16:creationId xmlns:a16="http://schemas.microsoft.com/office/drawing/2014/main" id="{A917D79B-C9D1-5D45-19C0-5399C7108ABC}"/>
              </a:ext>
            </a:extLst>
          </p:cNvPr>
          <p:cNvPicPr>
            <a:picLocks noChangeAspect="1"/>
          </p:cNvPicPr>
          <p:nvPr/>
        </p:nvPicPr>
        <p:blipFill>
          <a:blip r:embed="rId3"/>
          <a:stretch>
            <a:fillRect/>
          </a:stretch>
        </p:blipFill>
        <p:spPr>
          <a:xfrm>
            <a:off x="5866545" y="1002535"/>
            <a:ext cx="6325455" cy="6106376"/>
          </a:xfrm>
          <a:prstGeom prst="rect">
            <a:avLst/>
          </a:prstGeom>
        </p:spPr>
      </p:pic>
    </p:spTree>
    <p:extLst>
      <p:ext uri="{BB962C8B-B14F-4D97-AF65-F5344CB8AC3E}">
        <p14:creationId xmlns:p14="http://schemas.microsoft.com/office/powerpoint/2010/main" val="2546554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11146972" cy="9100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DEMOGRAPHIC CHARACTERISTICS</a:t>
            </a:r>
          </a:p>
        </p:txBody>
      </p:sp>
      <p:pic>
        <p:nvPicPr>
          <p:cNvPr id="5" name="Picture 4">
            <a:extLst>
              <a:ext uri="{FF2B5EF4-FFF2-40B4-BE49-F238E27FC236}">
                <a16:creationId xmlns:a16="http://schemas.microsoft.com/office/drawing/2014/main" id="{86399C27-ED9A-138F-59E2-15D6EAF7B426}"/>
              </a:ext>
            </a:extLst>
          </p:cNvPr>
          <p:cNvPicPr>
            <a:picLocks noChangeAspect="1"/>
          </p:cNvPicPr>
          <p:nvPr/>
        </p:nvPicPr>
        <p:blipFill>
          <a:blip r:embed="rId2"/>
          <a:stretch>
            <a:fillRect/>
          </a:stretch>
        </p:blipFill>
        <p:spPr>
          <a:xfrm>
            <a:off x="0" y="996256"/>
            <a:ext cx="5887272" cy="5306573"/>
          </a:xfrm>
          <a:prstGeom prst="rect">
            <a:avLst/>
          </a:prstGeom>
        </p:spPr>
      </p:pic>
      <p:pic>
        <p:nvPicPr>
          <p:cNvPr id="7" name="Picture 6">
            <a:extLst>
              <a:ext uri="{FF2B5EF4-FFF2-40B4-BE49-F238E27FC236}">
                <a16:creationId xmlns:a16="http://schemas.microsoft.com/office/drawing/2014/main" id="{B17B4656-E4CD-6C01-3D84-1F51E665C034}"/>
              </a:ext>
            </a:extLst>
          </p:cNvPr>
          <p:cNvPicPr>
            <a:picLocks noChangeAspect="1"/>
          </p:cNvPicPr>
          <p:nvPr/>
        </p:nvPicPr>
        <p:blipFill>
          <a:blip r:embed="rId3"/>
          <a:stretch>
            <a:fillRect/>
          </a:stretch>
        </p:blipFill>
        <p:spPr>
          <a:xfrm>
            <a:off x="5232068" y="996255"/>
            <a:ext cx="6959932" cy="5404546"/>
          </a:xfrm>
          <a:prstGeom prst="rect">
            <a:avLst/>
          </a:prstGeom>
        </p:spPr>
      </p:pic>
    </p:spTree>
    <p:extLst>
      <p:ext uri="{BB962C8B-B14F-4D97-AF65-F5344CB8AC3E}">
        <p14:creationId xmlns:p14="http://schemas.microsoft.com/office/powerpoint/2010/main" val="642796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11146972" cy="9100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DEMOGRAPHIC CHARACTERISTICS</a:t>
            </a:r>
          </a:p>
        </p:txBody>
      </p:sp>
      <p:pic>
        <p:nvPicPr>
          <p:cNvPr id="3" name="Picture 2">
            <a:extLst>
              <a:ext uri="{FF2B5EF4-FFF2-40B4-BE49-F238E27FC236}">
                <a16:creationId xmlns:a16="http://schemas.microsoft.com/office/drawing/2014/main" id="{9B3EC789-5EA4-971A-DD4F-4662EB399ADB}"/>
              </a:ext>
            </a:extLst>
          </p:cNvPr>
          <p:cNvPicPr>
            <a:picLocks noChangeAspect="1"/>
          </p:cNvPicPr>
          <p:nvPr/>
        </p:nvPicPr>
        <p:blipFill>
          <a:blip r:embed="rId2"/>
          <a:stretch>
            <a:fillRect/>
          </a:stretch>
        </p:blipFill>
        <p:spPr>
          <a:xfrm>
            <a:off x="105746" y="1166900"/>
            <a:ext cx="6469715" cy="4545531"/>
          </a:xfrm>
          <a:prstGeom prst="rect">
            <a:avLst/>
          </a:prstGeom>
        </p:spPr>
      </p:pic>
    </p:spTree>
    <p:extLst>
      <p:ext uri="{BB962C8B-B14F-4D97-AF65-F5344CB8AC3E}">
        <p14:creationId xmlns:p14="http://schemas.microsoft.com/office/powerpoint/2010/main" val="403919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3" name="Rectangle 6162">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624B4-5D9D-F9D5-06B8-A9D3903B8F0F}"/>
              </a:ext>
            </a:extLst>
          </p:cNvPr>
          <p:cNvSpPr>
            <a:spLocks noGrp="1"/>
          </p:cNvSpPr>
          <p:nvPr>
            <p:ph type="title"/>
          </p:nvPr>
        </p:nvSpPr>
        <p:spPr>
          <a:xfrm>
            <a:off x="5172074" y="286603"/>
            <a:ext cx="5983605" cy="1450757"/>
          </a:xfrm>
        </p:spPr>
        <p:txBody>
          <a:bodyPr vert="horz" lIns="91440" tIns="45720" rIns="91440" bIns="45720" rtlCol="0" anchor="b">
            <a:normAutofit/>
          </a:bodyPr>
          <a:lstStyle/>
          <a:p>
            <a:r>
              <a:rPr lang="en-US" sz="4800"/>
              <a:t>TABLE OF CONTENT</a:t>
            </a:r>
          </a:p>
        </p:txBody>
      </p:sp>
      <p:pic>
        <p:nvPicPr>
          <p:cNvPr id="10" name="Picture 9">
            <a:extLst>
              <a:ext uri="{FF2B5EF4-FFF2-40B4-BE49-F238E27FC236}">
                <a16:creationId xmlns:a16="http://schemas.microsoft.com/office/drawing/2014/main" id="{ED98EAE5-37A4-6598-E175-6DEF2D01A6F2}"/>
              </a:ext>
            </a:extLst>
          </p:cNvPr>
          <p:cNvPicPr>
            <a:picLocks noChangeAspect="1"/>
          </p:cNvPicPr>
          <p:nvPr/>
        </p:nvPicPr>
        <p:blipFill rotWithShape="1">
          <a:blip r:embed="rId2"/>
          <a:srcRect l="35198" r="24373"/>
          <a:stretch/>
        </p:blipFill>
        <p:spPr>
          <a:xfrm>
            <a:off x="20" y="10"/>
            <a:ext cx="4580077" cy="6400784"/>
          </a:xfrm>
          <a:prstGeom prst="rect">
            <a:avLst/>
          </a:prstGeom>
        </p:spPr>
      </p:pic>
      <p:cxnSp>
        <p:nvCxnSpPr>
          <p:cNvPr id="6165"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E35DA1-B111-DEFF-CF55-3A412EFD0358}"/>
              </a:ext>
            </a:extLst>
          </p:cNvPr>
          <p:cNvSpPr txBox="1"/>
          <p:nvPr/>
        </p:nvSpPr>
        <p:spPr>
          <a:xfrm>
            <a:off x="5172074" y="2108201"/>
            <a:ext cx="5983606" cy="3760891"/>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1. Introduction</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2. Objectives</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3. Problem Statement and goals</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4. Data Preparation (Cleaning)</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5. Outliers</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6. Merging CSV files</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7. Univariate analysis</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8. Bivariate analysis</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9. Multivariate analysis</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10. Summary &amp; Conclusion</a:t>
            </a:r>
          </a:p>
          <a:p>
            <a:pPr>
              <a:lnSpc>
                <a:spcPct val="90000"/>
              </a:lnSpc>
              <a:spcAft>
                <a:spcPts val="600"/>
              </a:spcAft>
              <a:buFont typeface="Calibri" panose="020F0502020204030204" pitchFamily="34" charset="0"/>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11. Recommendation</a:t>
            </a:r>
          </a:p>
        </p:txBody>
      </p:sp>
      <p:sp>
        <p:nvSpPr>
          <p:cNvPr id="6167" name="Rectangle 6166">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86387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11146972" cy="9100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DEMOGRAPHIC CHARACTERISTICS</a:t>
            </a:r>
          </a:p>
        </p:txBody>
      </p:sp>
      <p:pic>
        <p:nvPicPr>
          <p:cNvPr id="7" name="Picture 6">
            <a:extLst>
              <a:ext uri="{FF2B5EF4-FFF2-40B4-BE49-F238E27FC236}">
                <a16:creationId xmlns:a16="http://schemas.microsoft.com/office/drawing/2014/main" id="{8ABBE193-90AA-8282-4305-867795BD353E}"/>
              </a:ext>
            </a:extLst>
          </p:cNvPr>
          <p:cNvPicPr>
            <a:picLocks noChangeAspect="1"/>
          </p:cNvPicPr>
          <p:nvPr/>
        </p:nvPicPr>
        <p:blipFill>
          <a:blip r:embed="rId2"/>
          <a:stretch>
            <a:fillRect/>
          </a:stretch>
        </p:blipFill>
        <p:spPr>
          <a:xfrm>
            <a:off x="200232" y="1360715"/>
            <a:ext cx="6210301" cy="4982935"/>
          </a:xfrm>
          <a:prstGeom prst="rect">
            <a:avLst/>
          </a:prstGeom>
        </p:spPr>
      </p:pic>
      <p:pic>
        <p:nvPicPr>
          <p:cNvPr id="8" name="Picture 7">
            <a:extLst>
              <a:ext uri="{FF2B5EF4-FFF2-40B4-BE49-F238E27FC236}">
                <a16:creationId xmlns:a16="http://schemas.microsoft.com/office/drawing/2014/main" id="{CC6CFD7F-76A4-123C-F901-475512CC0236}"/>
              </a:ext>
            </a:extLst>
          </p:cNvPr>
          <p:cNvPicPr>
            <a:picLocks noChangeAspect="1"/>
          </p:cNvPicPr>
          <p:nvPr/>
        </p:nvPicPr>
        <p:blipFill>
          <a:blip r:embed="rId3"/>
          <a:stretch>
            <a:fillRect/>
          </a:stretch>
        </p:blipFill>
        <p:spPr>
          <a:xfrm>
            <a:off x="6410532" y="1226986"/>
            <a:ext cx="5781468" cy="5116664"/>
          </a:xfrm>
          <a:prstGeom prst="rect">
            <a:avLst/>
          </a:prstGeom>
        </p:spPr>
      </p:pic>
    </p:spTree>
    <p:extLst>
      <p:ext uri="{BB962C8B-B14F-4D97-AF65-F5344CB8AC3E}">
        <p14:creationId xmlns:p14="http://schemas.microsoft.com/office/powerpoint/2010/main" val="1048332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342900" y="139802"/>
            <a:ext cx="11506200" cy="135426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a:t>DISTRIBUTION OF PAYMENT DIFFICULTY BY CLIENT</a:t>
            </a:r>
            <a:endParaRPr lang="en-US" sz="4800" dirty="0"/>
          </a:p>
        </p:txBody>
      </p:sp>
      <p:pic>
        <p:nvPicPr>
          <p:cNvPr id="4" name="Picture 3">
            <a:extLst>
              <a:ext uri="{FF2B5EF4-FFF2-40B4-BE49-F238E27FC236}">
                <a16:creationId xmlns:a16="http://schemas.microsoft.com/office/drawing/2014/main" id="{B4266F74-CBE1-51D6-85C0-CFC84000F60D}"/>
              </a:ext>
            </a:extLst>
          </p:cNvPr>
          <p:cNvPicPr>
            <a:picLocks noChangeAspect="1"/>
          </p:cNvPicPr>
          <p:nvPr/>
        </p:nvPicPr>
        <p:blipFill>
          <a:blip r:embed="rId2"/>
          <a:stretch>
            <a:fillRect/>
          </a:stretch>
        </p:blipFill>
        <p:spPr>
          <a:xfrm>
            <a:off x="146959" y="1494064"/>
            <a:ext cx="5837463" cy="4923084"/>
          </a:xfrm>
          <a:prstGeom prst="rect">
            <a:avLst/>
          </a:prstGeom>
        </p:spPr>
      </p:pic>
      <p:pic>
        <p:nvPicPr>
          <p:cNvPr id="10" name="Picture 9">
            <a:extLst>
              <a:ext uri="{FF2B5EF4-FFF2-40B4-BE49-F238E27FC236}">
                <a16:creationId xmlns:a16="http://schemas.microsoft.com/office/drawing/2014/main" id="{ABC11DC1-22DE-8C69-D947-0C124957AA33}"/>
              </a:ext>
            </a:extLst>
          </p:cNvPr>
          <p:cNvPicPr>
            <a:picLocks noChangeAspect="1"/>
          </p:cNvPicPr>
          <p:nvPr/>
        </p:nvPicPr>
        <p:blipFill>
          <a:blip r:embed="rId3"/>
          <a:stretch>
            <a:fillRect/>
          </a:stretch>
        </p:blipFill>
        <p:spPr>
          <a:xfrm>
            <a:off x="6207580" y="1494064"/>
            <a:ext cx="6304038" cy="4887199"/>
          </a:xfrm>
          <a:prstGeom prst="rect">
            <a:avLst/>
          </a:prstGeom>
        </p:spPr>
      </p:pic>
    </p:spTree>
    <p:extLst>
      <p:ext uri="{BB962C8B-B14F-4D97-AF65-F5344CB8AC3E}">
        <p14:creationId xmlns:p14="http://schemas.microsoft.com/office/powerpoint/2010/main" val="132100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4" name="Picture 23" descr="Graphs on a display with reflection of office">
            <a:extLst>
              <a:ext uri="{FF2B5EF4-FFF2-40B4-BE49-F238E27FC236}">
                <a16:creationId xmlns:a16="http://schemas.microsoft.com/office/drawing/2014/main" id="{32E76B23-0EEF-7B43-5A4A-9541EF60B908}"/>
              </a:ext>
            </a:extLst>
          </p:cNvPr>
          <p:cNvPicPr>
            <a:picLocks noChangeAspect="1"/>
          </p:cNvPicPr>
          <p:nvPr/>
        </p:nvPicPr>
        <p:blipFill rotWithShape="1">
          <a:blip r:embed="rId2"/>
          <a:srcRect t="9313" b="6418"/>
          <a:stretch/>
        </p:blipFill>
        <p:spPr>
          <a:xfrm>
            <a:off x="-1" y="10"/>
            <a:ext cx="12191999" cy="6857990"/>
          </a:xfrm>
          <a:prstGeom prst="rect">
            <a:avLst/>
          </a:prstGeom>
        </p:spPr>
      </p:pic>
      <p:sp>
        <p:nvSpPr>
          <p:cNvPr id="25" name="Rectangle 24">
            <a:extLst>
              <a:ext uri="{FF2B5EF4-FFF2-40B4-BE49-F238E27FC236}">
                <a16:creationId xmlns:a16="http://schemas.microsoft.com/office/drawing/2014/main" id="{A37E0400-E9ED-46D6-A946-A7B49DB41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5000"/>
                </a:schemeClr>
              </a:gs>
              <a:gs pos="33000">
                <a:schemeClr val="tx1">
                  <a:alpha val="20000"/>
                </a:schemeClr>
              </a:gs>
              <a:gs pos="0">
                <a:schemeClr val="tx1">
                  <a:alpha val="0"/>
                </a:schemeClr>
              </a:gs>
              <a:gs pos="100000">
                <a:schemeClr val="tx1">
                  <a:alpha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AC28A9-7E8D-69BA-EEFE-4540FFED43CB}"/>
              </a:ext>
            </a:extLst>
          </p:cNvPr>
          <p:cNvSpPr txBox="1">
            <a:spLocks/>
          </p:cNvSpPr>
          <p:nvPr/>
        </p:nvSpPr>
        <p:spPr>
          <a:xfrm>
            <a:off x="735791" y="3331444"/>
            <a:ext cx="6470692" cy="12293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5000">
                <a:solidFill>
                  <a:schemeClr val="bg1"/>
                </a:solidFill>
              </a:rPr>
              <a:t>BIVARIATE ANALYSIS</a:t>
            </a:r>
          </a:p>
        </p:txBody>
      </p:sp>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619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8050414" cy="9100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CORRELATION ANALYSIS</a:t>
            </a:r>
          </a:p>
        </p:txBody>
      </p:sp>
      <p:pic>
        <p:nvPicPr>
          <p:cNvPr id="5" name="Picture 4">
            <a:extLst>
              <a:ext uri="{FF2B5EF4-FFF2-40B4-BE49-F238E27FC236}">
                <a16:creationId xmlns:a16="http://schemas.microsoft.com/office/drawing/2014/main" id="{6155149D-CF67-189A-47A1-74E538840F78}"/>
              </a:ext>
            </a:extLst>
          </p:cNvPr>
          <p:cNvPicPr>
            <a:picLocks noChangeAspect="1"/>
          </p:cNvPicPr>
          <p:nvPr/>
        </p:nvPicPr>
        <p:blipFill>
          <a:blip r:embed="rId2"/>
          <a:stretch>
            <a:fillRect/>
          </a:stretch>
        </p:blipFill>
        <p:spPr>
          <a:xfrm>
            <a:off x="125178" y="910047"/>
            <a:ext cx="5774879" cy="2416628"/>
          </a:xfrm>
          <a:prstGeom prst="rect">
            <a:avLst/>
          </a:prstGeom>
        </p:spPr>
      </p:pic>
      <p:pic>
        <p:nvPicPr>
          <p:cNvPr id="8" name="Picture 7">
            <a:extLst>
              <a:ext uri="{FF2B5EF4-FFF2-40B4-BE49-F238E27FC236}">
                <a16:creationId xmlns:a16="http://schemas.microsoft.com/office/drawing/2014/main" id="{C000A797-0C4F-6F6F-8C6B-DF4FDDDDC0C3}"/>
              </a:ext>
            </a:extLst>
          </p:cNvPr>
          <p:cNvPicPr>
            <a:picLocks noChangeAspect="1"/>
          </p:cNvPicPr>
          <p:nvPr/>
        </p:nvPicPr>
        <p:blipFill>
          <a:blip r:embed="rId3"/>
          <a:stretch>
            <a:fillRect/>
          </a:stretch>
        </p:blipFill>
        <p:spPr>
          <a:xfrm>
            <a:off x="5783892" y="910046"/>
            <a:ext cx="6282930" cy="2416628"/>
          </a:xfrm>
          <a:prstGeom prst="rect">
            <a:avLst/>
          </a:prstGeom>
        </p:spPr>
      </p:pic>
      <p:pic>
        <p:nvPicPr>
          <p:cNvPr id="10" name="Picture 9">
            <a:extLst>
              <a:ext uri="{FF2B5EF4-FFF2-40B4-BE49-F238E27FC236}">
                <a16:creationId xmlns:a16="http://schemas.microsoft.com/office/drawing/2014/main" id="{87B5F34F-630E-0E4F-90EA-BE71B39AE479}"/>
              </a:ext>
            </a:extLst>
          </p:cNvPr>
          <p:cNvPicPr>
            <a:picLocks noChangeAspect="1"/>
          </p:cNvPicPr>
          <p:nvPr/>
        </p:nvPicPr>
        <p:blipFill>
          <a:blip r:embed="rId4"/>
          <a:stretch>
            <a:fillRect/>
          </a:stretch>
        </p:blipFill>
        <p:spPr>
          <a:xfrm>
            <a:off x="0" y="3631475"/>
            <a:ext cx="5671457" cy="2416628"/>
          </a:xfrm>
          <a:prstGeom prst="rect">
            <a:avLst/>
          </a:prstGeom>
        </p:spPr>
      </p:pic>
      <p:pic>
        <p:nvPicPr>
          <p:cNvPr id="12" name="Picture 11">
            <a:extLst>
              <a:ext uri="{FF2B5EF4-FFF2-40B4-BE49-F238E27FC236}">
                <a16:creationId xmlns:a16="http://schemas.microsoft.com/office/drawing/2014/main" id="{6DF971A5-018D-EDF2-8DC8-BBDE8A202A4B}"/>
              </a:ext>
            </a:extLst>
          </p:cNvPr>
          <p:cNvPicPr>
            <a:picLocks noChangeAspect="1"/>
          </p:cNvPicPr>
          <p:nvPr/>
        </p:nvPicPr>
        <p:blipFill>
          <a:blip r:embed="rId5"/>
          <a:stretch>
            <a:fillRect/>
          </a:stretch>
        </p:blipFill>
        <p:spPr>
          <a:xfrm>
            <a:off x="5783892" y="3429001"/>
            <a:ext cx="6520543" cy="2735036"/>
          </a:xfrm>
          <a:prstGeom prst="rect">
            <a:avLst/>
          </a:prstGeom>
        </p:spPr>
      </p:pic>
    </p:spTree>
    <p:extLst>
      <p:ext uri="{BB962C8B-B14F-4D97-AF65-F5344CB8AC3E}">
        <p14:creationId xmlns:p14="http://schemas.microsoft.com/office/powerpoint/2010/main" val="1942879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5453743" cy="91004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CORRELATION ANALYSIS</a:t>
            </a:r>
          </a:p>
        </p:txBody>
      </p:sp>
      <p:pic>
        <p:nvPicPr>
          <p:cNvPr id="4" name="Picture 3">
            <a:extLst>
              <a:ext uri="{FF2B5EF4-FFF2-40B4-BE49-F238E27FC236}">
                <a16:creationId xmlns:a16="http://schemas.microsoft.com/office/drawing/2014/main" id="{350C9052-D02C-FC21-4647-D613EB9A8E4A}"/>
              </a:ext>
            </a:extLst>
          </p:cNvPr>
          <p:cNvPicPr>
            <a:picLocks noChangeAspect="1"/>
          </p:cNvPicPr>
          <p:nvPr/>
        </p:nvPicPr>
        <p:blipFill>
          <a:blip r:embed="rId2"/>
          <a:stretch>
            <a:fillRect/>
          </a:stretch>
        </p:blipFill>
        <p:spPr>
          <a:xfrm>
            <a:off x="97971" y="1205049"/>
            <a:ext cx="5127170" cy="2436222"/>
          </a:xfrm>
          <a:prstGeom prst="rect">
            <a:avLst/>
          </a:prstGeom>
        </p:spPr>
      </p:pic>
      <p:pic>
        <p:nvPicPr>
          <p:cNvPr id="11" name="Picture 10">
            <a:extLst>
              <a:ext uri="{FF2B5EF4-FFF2-40B4-BE49-F238E27FC236}">
                <a16:creationId xmlns:a16="http://schemas.microsoft.com/office/drawing/2014/main" id="{7FF1D385-9583-C0A0-BA0A-DCA3218A53A0}"/>
              </a:ext>
            </a:extLst>
          </p:cNvPr>
          <p:cNvPicPr>
            <a:picLocks noChangeAspect="1"/>
          </p:cNvPicPr>
          <p:nvPr/>
        </p:nvPicPr>
        <p:blipFill>
          <a:blip r:embed="rId3"/>
          <a:stretch>
            <a:fillRect/>
          </a:stretch>
        </p:blipFill>
        <p:spPr>
          <a:xfrm>
            <a:off x="5400741" y="1201235"/>
            <a:ext cx="6344945" cy="2436223"/>
          </a:xfrm>
          <a:prstGeom prst="rect">
            <a:avLst/>
          </a:prstGeom>
        </p:spPr>
      </p:pic>
      <p:pic>
        <p:nvPicPr>
          <p:cNvPr id="14" name="Picture 13">
            <a:extLst>
              <a:ext uri="{FF2B5EF4-FFF2-40B4-BE49-F238E27FC236}">
                <a16:creationId xmlns:a16="http://schemas.microsoft.com/office/drawing/2014/main" id="{41AC7E17-7479-0BA3-8086-2CFA6E4F94CD}"/>
              </a:ext>
            </a:extLst>
          </p:cNvPr>
          <p:cNvPicPr>
            <a:picLocks noChangeAspect="1"/>
          </p:cNvPicPr>
          <p:nvPr/>
        </p:nvPicPr>
        <p:blipFill>
          <a:blip r:embed="rId4"/>
          <a:stretch>
            <a:fillRect/>
          </a:stretch>
        </p:blipFill>
        <p:spPr>
          <a:xfrm>
            <a:off x="0" y="3718561"/>
            <a:ext cx="6344945" cy="2551610"/>
          </a:xfrm>
          <a:prstGeom prst="rect">
            <a:avLst/>
          </a:prstGeom>
        </p:spPr>
      </p:pic>
      <p:pic>
        <p:nvPicPr>
          <p:cNvPr id="16" name="Picture 15">
            <a:extLst>
              <a:ext uri="{FF2B5EF4-FFF2-40B4-BE49-F238E27FC236}">
                <a16:creationId xmlns:a16="http://schemas.microsoft.com/office/drawing/2014/main" id="{CF29BAED-5B7C-E41C-A1B1-C50E3F5FE987}"/>
              </a:ext>
            </a:extLst>
          </p:cNvPr>
          <p:cNvPicPr>
            <a:picLocks noChangeAspect="1"/>
          </p:cNvPicPr>
          <p:nvPr/>
        </p:nvPicPr>
        <p:blipFill>
          <a:blip r:embed="rId5"/>
          <a:stretch>
            <a:fillRect/>
          </a:stretch>
        </p:blipFill>
        <p:spPr>
          <a:xfrm>
            <a:off x="5825286" y="3739789"/>
            <a:ext cx="6096000" cy="2551610"/>
          </a:xfrm>
          <a:prstGeom prst="rect">
            <a:avLst/>
          </a:prstGeom>
        </p:spPr>
      </p:pic>
    </p:spTree>
    <p:extLst>
      <p:ext uri="{BB962C8B-B14F-4D97-AF65-F5344CB8AC3E}">
        <p14:creationId xmlns:p14="http://schemas.microsoft.com/office/powerpoint/2010/main" val="1877731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5453743" cy="91004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CORRELATION ANALYSIS</a:t>
            </a:r>
          </a:p>
        </p:txBody>
      </p:sp>
      <p:pic>
        <p:nvPicPr>
          <p:cNvPr id="5" name="Picture 4">
            <a:extLst>
              <a:ext uri="{FF2B5EF4-FFF2-40B4-BE49-F238E27FC236}">
                <a16:creationId xmlns:a16="http://schemas.microsoft.com/office/drawing/2014/main" id="{338582E9-8E87-2B69-8C7E-1E601C8362F5}"/>
              </a:ext>
            </a:extLst>
          </p:cNvPr>
          <p:cNvPicPr>
            <a:picLocks noChangeAspect="1"/>
          </p:cNvPicPr>
          <p:nvPr/>
        </p:nvPicPr>
        <p:blipFill>
          <a:blip r:embed="rId2"/>
          <a:stretch>
            <a:fillRect/>
          </a:stretch>
        </p:blipFill>
        <p:spPr>
          <a:xfrm>
            <a:off x="261258" y="1073332"/>
            <a:ext cx="5214257" cy="1971947"/>
          </a:xfrm>
          <a:prstGeom prst="rect">
            <a:avLst/>
          </a:prstGeom>
        </p:spPr>
      </p:pic>
      <p:sp>
        <p:nvSpPr>
          <p:cNvPr id="7" name="TextBox 6">
            <a:extLst>
              <a:ext uri="{FF2B5EF4-FFF2-40B4-BE49-F238E27FC236}">
                <a16:creationId xmlns:a16="http://schemas.microsoft.com/office/drawing/2014/main" id="{704DF996-EB25-A16B-911A-B5D83F2AF926}"/>
              </a:ext>
            </a:extLst>
          </p:cNvPr>
          <p:cNvSpPr txBox="1"/>
          <p:nvPr/>
        </p:nvSpPr>
        <p:spPr>
          <a:xfrm>
            <a:off x="84365" y="3701184"/>
            <a:ext cx="10782299" cy="2246769"/>
          </a:xfrm>
          <a:prstGeom prst="rect">
            <a:avLst/>
          </a:prstGeom>
          <a:noFill/>
        </p:spPr>
        <p:txBody>
          <a:bodyPr wrap="square">
            <a:spAutoFit/>
          </a:bodyPr>
          <a:lstStyle/>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Bivariate analysis in Python is centered on examining connections between two variables. Utilizing libraries such as Pandas, Seaborn, and Matplotlib (</a:t>
            </a:r>
            <a:r>
              <a:rPr lang="en-US" sz="1400" dirty="0" err="1">
                <a:latin typeface="Times New Roman" panose="02020603050405020304" pitchFamily="18" charset="0"/>
                <a:cs typeface="Times New Roman" panose="02020603050405020304" pitchFamily="18" charset="0"/>
              </a:rPr>
              <a:t>plt</a:t>
            </a:r>
            <a:r>
              <a:rPr lang="en-US" sz="1400" dirty="0">
                <a:latin typeface="Times New Roman" panose="02020603050405020304" pitchFamily="18" charset="0"/>
                <a:cs typeface="Times New Roman" panose="02020603050405020304" pitchFamily="18" charset="0"/>
              </a:rPr>
              <a:t>), one can generate visualizations like histograms and box plots, offering a lucid portrayal of the distribution and central tendencies of the variables under consideration.</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The majority of variables in the scatterplot above exhibit a positive correlation with each other. The steeper the gradient, the stronger the correlation between the variables. Specifically, the relationship between AMT_CREDIT and AMT_GOODS_PRICE displays the most linear pattern, suggesting that credit plays a significant role in influencing the purchasing behavior of high-value goods. This linearity implies that higher inflation rates may lead to increased prices of goods, while changes in interest rates can impact the cost of credit. On the other hand, AMT_INCOME_TOTAL shows a more random correlation with no distinct patterns.</a:t>
            </a:r>
          </a:p>
        </p:txBody>
      </p:sp>
      <p:pic>
        <p:nvPicPr>
          <p:cNvPr id="8" name="Picture 7">
            <a:extLst>
              <a:ext uri="{FF2B5EF4-FFF2-40B4-BE49-F238E27FC236}">
                <a16:creationId xmlns:a16="http://schemas.microsoft.com/office/drawing/2014/main" id="{FA7123D5-B282-02D3-189D-707253176602}"/>
              </a:ext>
            </a:extLst>
          </p:cNvPr>
          <p:cNvPicPr>
            <a:picLocks noChangeAspect="1"/>
          </p:cNvPicPr>
          <p:nvPr/>
        </p:nvPicPr>
        <p:blipFill>
          <a:blip r:embed="rId3"/>
          <a:stretch>
            <a:fillRect/>
          </a:stretch>
        </p:blipFill>
        <p:spPr>
          <a:xfrm>
            <a:off x="5638797" y="910047"/>
            <a:ext cx="6106889" cy="2241368"/>
          </a:xfrm>
          <a:prstGeom prst="rect">
            <a:avLst/>
          </a:prstGeom>
        </p:spPr>
      </p:pic>
    </p:spTree>
    <p:extLst>
      <p:ext uri="{BB962C8B-B14F-4D97-AF65-F5344CB8AC3E}">
        <p14:creationId xmlns:p14="http://schemas.microsoft.com/office/powerpoint/2010/main" val="200379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11146972" cy="91004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EFFECT OF INCOME TYPE &amp; OCCUPATION ON AMOUNT OF CREDIT</a:t>
            </a:r>
          </a:p>
        </p:txBody>
      </p:sp>
      <p:pic>
        <p:nvPicPr>
          <p:cNvPr id="5" name="Picture 4">
            <a:extLst>
              <a:ext uri="{FF2B5EF4-FFF2-40B4-BE49-F238E27FC236}">
                <a16:creationId xmlns:a16="http://schemas.microsoft.com/office/drawing/2014/main" id="{427573E9-E744-4CB9-2559-93FBEDA001C4}"/>
              </a:ext>
            </a:extLst>
          </p:cNvPr>
          <p:cNvPicPr>
            <a:picLocks noChangeAspect="1"/>
          </p:cNvPicPr>
          <p:nvPr/>
        </p:nvPicPr>
        <p:blipFill>
          <a:blip r:embed="rId2"/>
          <a:stretch>
            <a:fillRect/>
          </a:stretch>
        </p:blipFill>
        <p:spPr>
          <a:xfrm>
            <a:off x="195209" y="805129"/>
            <a:ext cx="5982984" cy="3797694"/>
          </a:xfrm>
          <a:prstGeom prst="rect">
            <a:avLst/>
          </a:prstGeom>
        </p:spPr>
      </p:pic>
      <p:pic>
        <p:nvPicPr>
          <p:cNvPr id="7" name="Picture 6">
            <a:extLst>
              <a:ext uri="{FF2B5EF4-FFF2-40B4-BE49-F238E27FC236}">
                <a16:creationId xmlns:a16="http://schemas.microsoft.com/office/drawing/2014/main" id="{B4B794D2-E5D4-AECA-F592-0A9F1DD13FC7}"/>
              </a:ext>
            </a:extLst>
          </p:cNvPr>
          <p:cNvPicPr>
            <a:picLocks noChangeAspect="1"/>
          </p:cNvPicPr>
          <p:nvPr/>
        </p:nvPicPr>
        <p:blipFill>
          <a:blip r:embed="rId3"/>
          <a:stretch>
            <a:fillRect/>
          </a:stretch>
        </p:blipFill>
        <p:spPr>
          <a:xfrm>
            <a:off x="6096000" y="918144"/>
            <a:ext cx="6096000" cy="3684679"/>
          </a:xfrm>
          <a:prstGeom prst="rect">
            <a:avLst/>
          </a:prstGeom>
        </p:spPr>
      </p:pic>
      <p:sp>
        <p:nvSpPr>
          <p:cNvPr id="8" name="TextBox 7">
            <a:extLst>
              <a:ext uri="{FF2B5EF4-FFF2-40B4-BE49-F238E27FC236}">
                <a16:creationId xmlns:a16="http://schemas.microsoft.com/office/drawing/2014/main" id="{DA9EDB95-C653-7794-AB81-51ECE8E2330E}"/>
              </a:ext>
            </a:extLst>
          </p:cNvPr>
          <p:cNvSpPr txBox="1"/>
          <p:nvPr/>
        </p:nvSpPr>
        <p:spPr>
          <a:xfrm>
            <a:off x="195209" y="4716290"/>
            <a:ext cx="10782299" cy="523220"/>
          </a:xfrm>
          <a:prstGeom prst="rect">
            <a:avLst/>
          </a:prstGeom>
          <a:noFill/>
        </p:spPr>
        <p:txBody>
          <a:bodyPr wrap="square">
            <a:spAutoFit/>
          </a:bodyPr>
          <a:lstStyle/>
          <a:p>
            <a:pPr algn="just"/>
            <a:r>
              <a:rPr lang="en-US" sz="1400" dirty="0">
                <a:latin typeface="Times New Roman" panose="02020603050405020304" pitchFamily="18" charset="0"/>
                <a:cs typeface="Times New Roman" panose="02020603050405020304" pitchFamily="18" charset="0"/>
              </a:rPr>
              <a:t>Individuals whose income type is commercial associates earn higher credit followed by individuals whose income type is working.  Students, the unemployed and businessmen receive lower credit amounts. Women on maternity leave receive the lowest credit amount </a:t>
            </a:r>
          </a:p>
        </p:txBody>
      </p:sp>
    </p:spTree>
    <p:extLst>
      <p:ext uri="{BB962C8B-B14F-4D97-AF65-F5344CB8AC3E}">
        <p14:creationId xmlns:p14="http://schemas.microsoft.com/office/powerpoint/2010/main" val="251460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11146972" cy="91004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EFFECT OF HOUSING TYPE &amp; NUMBER OF CHILDREN ON AMOUNT OF CREDIT RECEIVED</a:t>
            </a:r>
          </a:p>
        </p:txBody>
      </p:sp>
      <p:pic>
        <p:nvPicPr>
          <p:cNvPr id="8" name="Picture 7">
            <a:extLst>
              <a:ext uri="{FF2B5EF4-FFF2-40B4-BE49-F238E27FC236}">
                <a16:creationId xmlns:a16="http://schemas.microsoft.com/office/drawing/2014/main" id="{586E640E-8B42-D415-D426-85E6AE43474C}"/>
              </a:ext>
            </a:extLst>
          </p:cNvPr>
          <p:cNvPicPr>
            <a:picLocks noChangeAspect="1"/>
          </p:cNvPicPr>
          <p:nvPr/>
        </p:nvPicPr>
        <p:blipFill>
          <a:blip r:embed="rId2"/>
          <a:stretch>
            <a:fillRect/>
          </a:stretch>
        </p:blipFill>
        <p:spPr>
          <a:xfrm>
            <a:off x="123327" y="910046"/>
            <a:ext cx="5972673" cy="1083141"/>
          </a:xfrm>
          <a:prstGeom prst="rect">
            <a:avLst/>
          </a:prstGeom>
        </p:spPr>
      </p:pic>
      <p:pic>
        <p:nvPicPr>
          <p:cNvPr id="10" name="Picture 9">
            <a:extLst>
              <a:ext uri="{FF2B5EF4-FFF2-40B4-BE49-F238E27FC236}">
                <a16:creationId xmlns:a16="http://schemas.microsoft.com/office/drawing/2014/main" id="{347855B7-CD4B-F14A-F485-691950F6204D}"/>
              </a:ext>
            </a:extLst>
          </p:cNvPr>
          <p:cNvPicPr>
            <a:picLocks noChangeAspect="1"/>
          </p:cNvPicPr>
          <p:nvPr/>
        </p:nvPicPr>
        <p:blipFill>
          <a:blip r:embed="rId3"/>
          <a:stretch>
            <a:fillRect/>
          </a:stretch>
        </p:blipFill>
        <p:spPr>
          <a:xfrm>
            <a:off x="123327" y="1820093"/>
            <a:ext cx="5972673" cy="3388905"/>
          </a:xfrm>
          <a:prstGeom prst="rect">
            <a:avLst/>
          </a:prstGeom>
        </p:spPr>
      </p:pic>
      <p:pic>
        <p:nvPicPr>
          <p:cNvPr id="12" name="Picture 11">
            <a:extLst>
              <a:ext uri="{FF2B5EF4-FFF2-40B4-BE49-F238E27FC236}">
                <a16:creationId xmlns:a16="http://schemas.microsoft.com/office/drawing/2014/main" id="{26964B96-9B24-025E-039F-DA35033F3306}"/>
              </a:ext>
            </a:extLst>
          </p:cNvPr>
          <p:cNvPicPr>
            <a:picLocks noChangeAspect="1"/>
          </p:cNvPicPr>
          <p:nvPr/>
        </p:nvPicPr>
        <p:blipFill>
          <a:blip r:embed="rId4"/>
          <a:stretch>
            <a:fillRect/>
          </a:stretch>
        </p:blipFill>
        <p:spPr>
          <a:xfrm>
            <a:off x="6096000" y="864595"/>
            <a:ext cx="5844419" cy="4488241"/>
          </a:xfrm>
          <a:prstGeom prst="rect">
            <a:avLst/>
          </a:prstGeom>
        </p:spPr>
      </p:pic>
    </p:spTree>
    <p:extLst>
      <p:ext uri="{BB962C8B-B14F-4D97-AF65-F5344CB8AC3E}">
        <p14:creationId xmlns:p14="http://schemas.microsoft.com/office/powerpoint/2010/main" val="1889061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273" name="Straight Connector 112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C6C7C2EF-5C7F-6A48-2B10-5D8641EC9C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65" r="-1" b="4183"/>
          <a:stretch/>
        </p:blipFill>
        <p:spPr bwMode="auto">
          <a:xfrm>
            <a:off x="16" y="10"/>
            <a:ext cx="7556889"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5" name="Rectangle 11274">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AC28A9-7E8D-69BA-EEFE-4540FFED43CB}"/>
              </a:ext>
            </a:extLst>
          </p:cNvPr>
          <p:cNvSpPr txBox="1">
            <a:spLocks/>
          </p:cNvSpPr>
          <p:nvPr/>
        </p:nvSpPr>
        <p:spPr>
          <a:xfrm>
            <a:off x="7206342" y="400474"/>
            <a:ext cx="5072743" cy="2850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5400" dirty="0">
                <a:solidFill>
                  <a:srgbClr val="FFFFFF"/>
                </a:solidFill>
              </a:rPr>
              <a:t>MULTIVARIATE ANALYSIS</a:t>
            </a:r>
          </a:p>
        </p:txBody>
      </p:sp>
      <p:cxnSp>
        <p:nvCxnSpPr>
          <p:cNvPr id="11277" name="Straight Connector 11276">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70804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5453743" cy="91004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CORRELATION HEATMAP</a:t>
            </a:r>
          </a:p>
        </p:txBody>
      </p:sp>
      <p:pic>
        <p:nvPicPr>
          <p:cNvPr id="4" name="Picture 3">
            <a:extLst>
              <a:ext uri="{FF2B5EF4-FFF2-40B4-BE49-F238E27FC236}">
                <a16:creationId xmlns:a16="http://schemas.microsoft.com/office/drawing/2014/main" id="{4AA21366-9637-B6FD-32E8-800619769FD1}"/>
              </a:ext>
            </a:extLst>
          </p:cNvPr>
          <p:cNvPicPr>
            <a:picLocks noChangeAspect="1"/>
          </p:cNvPicPr>
          <p:nvPr/>
        </p:nvPicPr>
        <p:blipFill>
          <a:blip r:embed="rId2"/>
          <a:stretch>
            <a:fillRect/>
          </a:stretch>
        </p:blipFill>
        <p:spPr>
          <a:xfrm>
            <a:off x="79513" y="910047"/>
            <a:ext cx="4582294" cy="3506832"/>
          </a:xfrm>
          <a:prstGeom prst="rect">
            <a:avLst/>
          </a:prstGeom>
        </p:spPr>
      </p:pic>
      <p:pic>
        <p:nvPicPr>
          <p:cNvPr id="6" name="Picture 5">
            <a:extLst>
              <a:ext uri="{FF2B5EF4-FFF2-40B4-BE49-F238E27FC236}">
                <a16:creationId xmlns:a16="http://schemas.microsoft.com/office/drawing/2014/main" id="{A86ADD51-7DB5-507A-796C-314301F86C28}"/>
              </a:ext>
            </a:extLst>
          </p:cNvPr>
          <p:cNvPicPr>
            <a:picLocks noChangeAspect="1"/>
          </p:cNvPicPr>
          <p:nvPr/>
        </p:nvPicPr>
        <p:blipFill>
          <a:blip r:embed="rId3"/>
          <a:stretch>
            <a:fillRect/>
          </a:stretch>
        </p:blipFill>
        <p:spPr>
          <a:xfrm>
            <a:off x="6252762" y="910046"/>
            <a:ext cx="5939238" cy="5409111"/>
          </a:xfrm>
          <a:prstGeom prst="rect">
            <a:avLst/>
          </a:prstGeom>
        </p:spPr>
      </p:pic>
      <p:sp>
        <p:nvSpPr>
          <p:cNvPr id="8" name="TextBox 7">
            <a:extLst>
              <a:ext uri="{FF2B5EF4-FFF2-40B4-BE49-F238E27FC236}">
                <a16:creationId xmlns:a16="http://schemas.microsoft.com/office/drawing/2014/main" id="{B052870F-139A-75DE-B316-97B637E10FF5}"/>
              </a:ext>
            </a:extLst>
          </p:cNvPr>
          <p:cNvSpPr txBox="1"/>
          <p:nvPr/>
        </p:nvSpPr>
        <p:spPr>
          <a:xfrm>
            <a:off x="158124" y="4328977"/>
            <a:ext cx="6094638" cy="1877437"/>
          </a:xfrm>
          <a:prstGeom prst="rect">
            <a:avLst/>
          </a:prstGeom>
          <a:noFill/>
        </p:spPr>
        <p:txBody>
          <a:bodyPr wrap="square">
            <a:spAutoFit/>
          </a:bodyPr>
          <a:lstStyle/>
          <a:p>
            <a:endParaRPr lang="en-US" dirty="0"/>
          </a:p>
          <a:p>
            <a:pPr algn="just"/>
            <a:r>
              <a:rPr lang="en-US" sz="1400" dirty="0">
                <a:latin typeface="Times New Roman" panose="02020603050405020304" pitchFamily="18" charset="0"/>
                <a:cs typeface="Times New Roman" panose="02020603050405020304" pitchFamily="18" charset="0"/>
              </a:rPr>
              <a:t>The correlation heatmaps consistently depict a correlation of 1, evident by a consistently dark green color in each row, signifying a positive correlation. Notably, AMT_ANNUITY and AMT_APPLICATION exhibited a strong correlation. The presence of multicollinearity is suggested, indicating that when multiple variables are highly correlated, it can impact regression models. In the context of positive correlation, an increase in one variable is associated with a tendency for other variables to increase as well.</a:t>
            </a:r>
          </a:p>
        </p:txBody>
      </p:sp>
    </p:spTree>
    <p:extLst>
      <p:ext uri="{BB962C8B-B14F-4D97-AF65-F5344CB8AC3E}">
        <p14:creationId xmlns:p14="http://schemas.microsoft.com/office/powerpoint/2010/main" val="3374514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FA1A-F432-42B3-674F-C00F1451F325}"/>
              </a:ext>
            </a:extLst>
          </p:cNvPr>
          <p:cNvSpPr txBox="1">
            <a:spLocks/>
          </p:cNvSpPr>
          <p:nvPr/>
        </p:nvSpPr>
        <p:spPr>
          <a:xfrm>
            <a:off x="0" y="0"/>
            <a:ext cx="10946654" cy="1071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just">
              <a:spcAft>
                <a:spcPts val="600"/>
              </a:spcAft>
            </a:pPr>
            <a:r>
              <a:rPr lang="en-US" sz="4800"/>
              <a:t>        INTRODUCTION</a:t>
            </a:r>
            <a:endParaRPr lang="en-US" sz="4000" dirty="0"/>
          </a:p>
        </p:txBody>
      </p:sp>
      <p:graphicFrame>
        <p:nvGraphicFramePr>
          <p:cNvPr id="1079" name="TextBox 5">
            <a:extLst>
              <a:ext uri="{FF2B5EF4-FFF2-40B4-BE49-F238E27FC236}">
                <a16:creationId xmlns:a16="http://schemas.microsoft.com/office/drawing/2014/main" id="{A02BB636-90FA-D266-8166-7CA3A12BEE7B}"/>
              </a:ext>
            </a:extLst>
          </p:cNvPr>
          <p:cNvGraphicFramePr/>
          <p:nvPr>
            <p:extLst>
              <p:ext uri="{D42A27DB-BD31-4B8C-83A1-F6EECF244321}">
                <p14:modId xmlns:p14="http://schemas.microsoft.com/office/powerpoint/2010/main" val="2003426936"/>
              </p:ext>
            </p:extLst>
          </p:nvPr>
        </p:nvGraphicFramePr>
        <p:xfrm>
          <a:off x="64921" y="1173888"/>
          <a:ext cx="6228856" cy="5154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a:extLst>
              <a:ext uri="{FF2B5EF4-FFF2-40B4-BE49-F238E27FC236}">
                <a16:creationId xmlns:a16="http://schemas.microsoft.com/office/drawing/2014/main" id="{A83452C8-0903-6CF1-7C07-FD03BA8FFB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3776" y="1071147"/>
            <a:ext cx="5898223" cy="533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749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342900" y="139802"/>
            <a:ext cx="11506200" cy="135426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CONCLUSION &amp; SUMMARY</a:t>
            </a:r>
          </a:p>
        </p:txBody>
      </p:sp>
      <p:graphicFrame>
        <p:nvGraphicFramePr>
          <p:cNvPr id="8" name="TextBox 4">
            <a:extLst>
              <a:ext uri="{FF2B5EF4-FFF2-40B4-BE49-F238E27FC236}">
                <a16:creationId xmlns:a16="http://schemas.microsoft.com/office/drawing/2014/main" id="{82508277-4489-C2B1-22D4-83178FF4A24B}"/>
              </a:ext>
            </a:extLst>
          </p:cNvPr>
          <p:cNvGraphicFramePr/>
          <p:nvPr>
            <p:extLst>
              <p:ext uri="{D42A27DB-BD31-4B8C-83A1-F6EECF244321}">
                <p14:modId xmlns:p14="http://schemas.microsoft.com/office/powerpoint/2010/main" val="2385426917"/>
              </p:ext>
            </p:extLst>
          </p:nvPr>
        </p:nvGraphicFramePr>
        <p:xfrm>
          <a:off x="165327" y="1494064"/>
          <a:ext cx="11506199" cy="46344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8150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342900" y="0"/>
            <a:ext cx="11506200" cy="135426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RECOMMENDATIONS</a:t>
            </a:r>
          </a:p>
        </p:txBody>
      </p:sp>
      <p:sp>
        <p:nvSpPr>
          <p:cNvPr id="3" name="TextBox 2">
            <a:extLst>
              <a:ext uri="{FF2B5EF4-FFF2-40B4-BE49-F238E27FC236}">
                <a16:creationId xmlns:a16="http://schemas.microsoft.com/office/drawing/2014/main" id="{207F57DA-4EC0-36DA-C7C4-E5C5C81A7686}"/>
              </a:ext>
            </a:extLst>
          </p:cNvPr>
          <p:cNvSpPr txBox="1"/>
          <p:nvPr/>
        </p:nvSpPr>
        <p:spPr>
          <a:xfrm>
            <a:off x="276046" y="1285336"/>
            <a:ext cx="6383546" cy="5324535"/>
          </a:xfrm>
          <a:prstGeom prst="rect">
            <a:avLst/>
          </a:prstGeom>
          <a:noFill/>
        </p:spPr>
        <p:txBody>
          <a:bodyPr wrap="square">
            <a:spAutoFit/>
          </a:bodyPr>
          <a:lstStyle/>
          <a:p>
            <a:pPr marL="285750" indent="-285750" algn="just">
              <a:buFont typeface="Wingdings" panose="05000000000000000000" pitchFamily="2" charset="2"/>
              <a:buChar char="q"/>
            </a:pPr>
            <a:r>
              <a:rPr lang="en-US" sz="1400" b="0" i="0" dirty="0">
                <a:solidFill>
                  <a:srgbClr val="374151"/>
                </a:solidFill>
                <a:effectLst/>
                <a:latin typeface="Times New Roman" panose="02020603050405020304" pitchFamily="18" charset="0"/>
                <a:cs typeface="Times New Roman" panose="02020603050405020304" pitchFamily="18" charset="0"/>
              </a:rPr>
              <a:t>Continuous monitoring of applications with exceptionally high annuity amounts is imperative for banks to proactively identify potential risks, based on historical data. </a:t>
            </a:r>
          </a:p>
          <a:p>
            <a:pPr marL="285750" indent="-285750" algn="just">
              <a:buFont typeface="Wingdings" panose="05000000000000000000" pitchFamily="2" charset="2"/>
              <a:buChar char="q"/>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b="0" i="0" dirty="0">
                <a:solidFill>
                  <a:srgbClr val="374151"/>
                </a:solidFill>
                <a:effectLst/>
                <a:latin typeface="Times New Roman" panose="02020603050405020304" pitchFamily="18" charset="0"/>
                <a:cs typeface="Times New Roman" panose="02020603050405020304" pitchFamily="18" charset="0"/>
              </a:rPr>
              <a:t>The ability to identify and respond to potential risks within loan applications is foundational to a proactive risk management approach that safeguards the financial stability of the bank. In response, strategic measures such as reducing the loan amount or applying a higher interest rate should be considered by banks to mitigate potential risks associated with applicants with dependents.</a:t>
            </a:r>
          </a:p>
          <a:p>
            <a:pPr marL="285750" indent="-285750" algn="just">
              <a:buFont typeface="Wingdings" panose="05000000000000000000" pitchFamily="2" charset="2"/>
              <a:buChar char="q"/>
            </a:pPr>
            <a:endParaRPr lang="en-US" sz="1400" dirty="0">
              <a:solidFill>
                <a:srgbClr val="37415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b="0" i="0" dirty="0">
                <a:solidFill>
                  <a:srgbClr val="374151"/>
                </a:solidFill>
                <a:effectLst/>
                <a:latin typeface="Times New Roman" panose="02020603050405020304" pitchFamily="18" charset="0"/>
                <a:cs typeface="Times New Roman" panose="02020603050405020304" pitchFamily="18" charset="0"/>
              </a:rPr>
              <a:t>Evaluating a borrower's ability to meet financial obligations should encompass a thorough analysis of credit amount and annuity payments, referencing historical data for comprehensive insights.</a:t>
            </a:r>
          </a:p>
          <a:p>
            <a:pPr marL="285750" indent="-285750" algn="just">
              <a:buFont typeface="Wingdings" panose="05000000000000000000" pitchFamily="2" charset="2"/>
              <a:buChar char="q"/>
            </a:pPr>
            <a:endParaRPr lang="en-US" sz="1400" dirty="0">
              <a:solidFill>
                <a:srgbClr val="37415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b="0" i="0" dirty="0">
                <a:solidFill>
                  <a:srgbClr val="374151"/>
                </a:solidFill>
                <a:effectLst/>
                <a:latin typeface="Times New Roman" panose="02020603050405020304" pitchFamily="18" charset="0"/>
                <a:cs typeface="Times New Roman" panose="02020603050405020304" pitchFamily="18" charset="0"/>
              </a:rPr>
              <a:t>Applicants with high credit scores showcase robust creditworthiness, prompting the bank to consider approving loans for this segment, aligning with a lower-risk profile.</a:t>
            </a:r>
          </a:p>
          <a:p>
            <a:pPr marL="285750" indent="-285750" algn="just">
              <a:buFont typeface="Wingdings" panose="05000000000000000000" pitchFamily="2" charset="2"/>
              <a:buChar char="q"/>
            </a:pPr>
            <a:endParaRPr lang="en-US" sz="1400" dirty="0">
              <a:solidFill>
                <a:srgbClr val="37415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400" b="0" i="0" dirty="0">
                <a:solidFill>
                  <a:srgbClr val="374151"/>
                </a:solidFill>
                <a:effectLst/>
                <a:latin typeface="Times New Roman" panose="02020603050405020304" pitchFamily="18" charset="0"/>
                <a:cs typeface="Times New Roman" panose="02020603050405020304" pitchFamily="18" charset="0"/>
              </a:rPr>
              <a:t>Monitoring and adapting to changing risk factors is crucial for banks to make informed and dynamic decisions, ensuring the overall health of their lending portfolios.</a:t>
            </a:r>
          </a:p>
          <a:p>
            <a:pPr algn="just">
              <a:buFont typeface="+mj-lt"/>
              <a:buAutoNum type="arabicPeriod"/>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algn="just">
              <a:buFont typeface="+mj-lt"/>
              <a:buAutoNum type="arabicPeriod"/>
            </a:pPr>
            <a:endParaRPr lang="en-US" sz="1400" b="0" i="0" dirty="0">
              <a:solidFill>
                <a:srgbClr val="374151"/>
              </a:solidFill>
              <a:effectLst/>
              <a:latin typeface="Times New Roman" panose="02020603050405020304" pitchFamily="18" charset="0"/>
              <a:cs typeface="Times New Roman" panose="02020603050405020304" pitchFamily="18" charset="0"/>
            </a:endParaRPr>
          </a:p>
          <a:p>
            <a:endParaRPr lang="en-US" dirty="0"/>
          </a:p>
        </p:txBody>
      </p:sp>
      <p:sp>
        <p:nvSpPr>
          <p:cNvPr id="6" name="AutoShape 2">
            <a:extLst>
              <a:ext uri="{FF2B5EF4-FFF2-40B4-BE49-F238E27FC236}">
                <a16:creationId xmlns:a16="http://schemas.microsoft.com/office/drawing/2014/main" id="{3BF68EE0-BE8E-5F23-AD55-7AB792C237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069D774B-BC88-02BC-98E2-036B4A6288E1}"/>
              </a:ext>
            </a:extLst>
          </p:cNvPr>
          <p:cNvSpPr>
            <a:spLocks noChangeAspect="1" noChangeArrowheads="1"/>
          </p:cNvSpPr>
          <p:nvPr/>
        </p:nvSpPr>
        <p:spPr bwMode="auto">
          <a:xfrm>
            <a:off x="10965951" y="1285336"/>
            <a:ext cx="304800" cy="855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a:extLst>
              <a:ext uri="{FF2B5EF4-FFF2-40B4-BE49-F238E27FC236}">
                <a16:creationId xmlns:a16="http://schemas.microsoft.com/office/drawing/2014/main" id="{CF039EEA-500F-22BA-701E-765CB9EE1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781" y="0"/>
            <a:ext cx="5131265" cy="642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576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9" name="Straight Connector 2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90E3E6-435B-9279-1651-B1C52EFBFABF}"/>
              </a:ext>
            </a:extLst>
          </p:cNvPr>
          <p:cNvSpPr txBox="1"/>
          <p:nvPr/>
        </p:nvSpPr>
        <p:spPr>
          <a:xfrm>
            <a:off x="6730000" y="639097"/>
            <a:ext cx="4813072" cy="3494791"/>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8000" spc="-50">
                <a:solidFill>
                  <a:schemeClr val="tx1">
                    <a:lumMod val="85000"/>
                    <a:lumOff val="15000"/>
                  </a:schemeClr>
                </a:solidFill>
                <a:latin typeface="+mj-lt"/>
                <a:ea typeface="+mj-ea"/>
                <a:cs typeface="+mj-cs"/>
              </a:rPr>
              <a:t>THANK YOU</a:t>
            </a:r>
          </a:p>
        </p:txBody>
      </p:sp>
      <p:cxnSp>
        <p:nvCxnSpPr>
          <p:cNvPr id="32" name="Straight Connector 31">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a:extLst>
              <a:ext uri="{FF2B5EF4-FFF2-40B4-BE49-F238E27FC236}">
                <a16:creationId xmlns:a16="http://schemas.microsoft.com/office/drawing/2014/main" id="{EB6A42A6-039A-B7C0-735B-9C6BA158D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35" y="-71920"/>
            <a:ext cx="5288113" cy="673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87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5453743" cy="9100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INTRODUCTION</a:t>
            </a:r>
          </a:p>
        </p:txBody>
      </p:sp>
      <p:sp>
        <p:nvSpPr>
          <p:cNvPr id="4" name="TextBox 3">
            <a:extLst>
              <a:ext uri="{FF2B5EF4-FFF2-40B4-BE49-F238E27FC236}">
                <a16:creationId xmlns:a16="http://schemas.microsoft.com/office/drawing/2014/main" id="{AF95129D-89D4-3A55-59B6-CB4C3DE88ECD}"/>
              </a:ext>
            </a:extLst>
          </p:cNvPr>
          <p:cNvSpPr txBox="1"/>
          <p:nvPr/>
        </p:nvSpPr>
        <p:spPr>
          <a:xfrm>
            <a:off x="5090937" y="1133891"/>
            <a:ext cx="7101063" cy="4247317"/>
          </a:xfrm>
          <a:prstGeom prst="rect">
            <a:avLst/>
          </a:prstGeom>
          <a:noFill/>
        </p:spPr>
        <p:txBody>
          <a:bodyPr wrap="square">
            <a:spAutoFit/>
          </a:bodyPr>
          <a:lstStyle/>
          <a:p>
            <a:pPr algn="just"/>
            <a:r>
              <a:rPr lang="en-US" sz="1400" dirty="0">
                <a:latin typeface="Times New Roman" panose="02020603050405020304" pitchFamily="18" charset="0"/>
                <a:cs typeface="Times New Roman" panose="02020603050405020304" pitchFamily="18" charset="0"/>
              </a:rPr>
              <a:t>Python is celebrated for its readability, versatility, rich library support, and vibrant community. </a:t>
            </a:r>
            <a:r>
              <a:rPr lang="en-US" sz="1400" dirty="0" err="1">
                <a:latin typeface="Times New Roman" panose="02020603050405020304" pitchFamily="18" charset="0"/>
                <a:cs typeface="Times New Roman" panose="02020603050405020304" pitchFamily="18" charset="0"/>
              </a:rPr>
              <a:t>Jupyter</a:t>
            </a:r>
            <a:r>
              <a:rPr lang="en-US" sz="1400" dirty="0">
                <a:latin typeface="Times New Roman" panose="02020603050405020304" pitchFamily="18" charset="0"/>
                <a:cs typeface="Times New Roman" panose="02020603050405020304" pitchFamily="18" charset="0"/>
              </a:rPr>
              <a:t> Lab enhances the data science experience with its interactive notebook interface and multi-language support. The collaboration between Python and </a:t>
            </a:r>
            <a:r>
              <a:rPr lang="en-US" sz="1400" dirty="0" err="1">
                <a:latin typeface="Times New Roman" panose="02020603050405020304" pitchFamily="18" charset="0"/>
                <a:cs typeface="Times New Roman" panose="02020603050405020304" pitchFamily="18" charset="0"/>
              </a:rPr>
              <a:t>Jupyter</a:t>
            </a:r>
            <a:r>
              <a:rPr lang="en-US" sz="1400" dirty="0">
                <a:latin typeface="Times New Roman" panose="02020603050405020304" pitchFamily="18" charset="0"/>
                <a:cs typeface="Times New Roman" panose="02020603050405020304" pitchFamily="18" charset="0"/>
              </a:rPr>
              <a:t> Lab is extensively applied in data science, machine learning, research, and education. This powerful combination is favored by professionals and enthusiasts, fostering innovation in diverse domains. It has emerged as a go-to solution, playing a significant role in problem-solving and advancements across various fields.</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TOOLS USED</a:t>
            </a:r>
          </a:p>
          <a:p>
            <a:r>
              <a:rPr lang="en-US" sz="1400" dirty="0">
                <a:latin typeface="Times New Roman" panose="02020603050405020304" pitchFamily="18" charset="0"/>
                <a:cs typeface="Times New Roman" panose="02020603050405020304" pitchFamily="18" charset="0"/>
              </a:rPr>
              <a:t> Python accessed through </a:t>
            </a:r>
            <a:r>
              <a:rPr lang="en-US" sz="1400" dirty="0" err="1">
                <a:latin typeface="Times New Roman" panose="02020603050405020304" pitchFamily="18" charset="0"/>
                <a:cs typeface="Times New Roman" panose="02020603050405020304" pitchFamily="18" charset="0"/>
              </a:rPr>
              <a:t>Jupyter</a:t>
            </a:r>
            <a:r>
              <a:rPr lang="en-US" sz="1400" dirty="0">
                <a:latin typeface="Times New Roman" panose="02020603050405020304" pitchFamily="18" charset="0"/>
                <a:cs typeface="Times New Roman" panose="02020603050405020304" pitchFamily="18" charset="0"/>
              </a:rPr>
              <a:t> Notebook</a:t>
            </a:r>
          </a:p>
          <a:p>
            <a:r>
              <a:rPr lang="en-US" sz="1400" dirty="0">
                <a:latin typeface="Times New Roman" panose="02020603050405020304" pitchFamily="18" charset="0"/>
                <a:cs typeface="Times New Roman" panose="02020603050405020304" pitchFamily="18" charset="0"/>
              </a:rPr>
              <a:t>• Dictionaries:</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Numphy</a:t>
            </a:r>
            <a:r>
              <a:rPr lang="en-US" sz="1400" dirty="0">
                <a:latin typeface="Times New Roman" panose="02020603050405020304" pitchFamily="18" charset="0"/>
                <a:cs typeface="Times New Roman" panose="02020603050405020304" pitchFamily="18" charset="0"/>
              </a:rPr>
              <a:t> – Used for numerical applications</a:t>
            </a:r>
          </a:p>
          <a:p>
            <a:r>
              <a:rPr lang="en-US" sz="1400" dirty="0">
                <a:latin typeface="Times New Roman" panose="02020603050405020304" pitchFamily="18" charset="0"/>
                <a:cs typeface="Times New Roman" panose="02020603050405020304" pitchFamily="18" charset="0"/>
              </a:rPr>
              <a:t>• Pandas – the most extensive dictionary used in Python</a:t>
            </a:r>
          </a:p>
          <a:p>
            <a:r>
              <a:rPr lang="en-US" sz="1400" dirty="0">
                <a:latin typeface="Times New Roman" panose="02020603050405020304" pitchFamily="18" charset="0"/>
                <a:cs typeface="Times New Roman" panose="02020603050405020304" pitchFamily="18" charset="0"/>
              </a:rPr>
              <a:t>for data manipulation &amp; analysis</a:t>
            </a:r>
          </a:p>
          <a:p>
            <a:r>
              <a:rPr lang="en-US" sz="1400" dirty="0">
                <a:latin typeface="Times New Roman" panose="02020603050405020304" pitchFamily="18" charset="0"/>
                <a:cs typeface="Times New Roman" panose="02020603050405020304" pitchFamily="18" charset="0"/>
              </a:rPr>
              <a:t>• Matplotlib – Data Visualization</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Seaburn</a:t>
            </a:r>
            <a:r>
              <a:rPr lang="en-US" sz="1400" dirty="0">
                <a:latin typeface="Times New Roman" panose="02020603050405020304" pitchFamily="18" charset="0"/>
                <a:cs typeface="Times New Roman" panose="02020603050405020304" pitchFamily="18" charset="0"/>
              </a:rPr>
              <a:t> – Statistical Plotting</a:t>
            </a:r>
          </a:p>
          <a:p>
            <a:r>
              <a:rPr lang="en-US" sz="1400" dirty="0">
                <a:latin typeface="Times New Roman" panose="02020603050405020304" pitchFamily="18" charset="0"/>
                <a:cs typeface="Times New Roman" panose="02020603050405020304" pitchFamily="18" charset="0"/>
              </a:rPr>
              <a:t>• Scikit-Lean – Data Analysis &amp; Mining</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Openpyxl</a:t>
            </a:r>
            <a:r>
              <a:rPr lang="en-US" sz="1400" dirty="0">
                <a:latin typeface="Times New Roman" panose="02020603050405020304" pitchFamily="18" charset="0"/>
                <a:cs typeface="Times New Roman" panose="02020603050405020304" pitchFamily="18" charset="0"/>
              </a:rPr>
              <a:t> – For connectivity through excel (importing</a:t>
            </a:r>
          </a:p>
          <a:p>
            <a:endParaRPr lang="en-US" dirty="0"/>
          </a:p>
        </p:txBody>
      </p:sp>
      <p:pic>
        <p:nvPicPr>
          <p:cNvPr id="7170" name="Picture 2">
            <a:extLst>
              <a:ext uri="{FF2B5EF4-FFF2-40B4-BE49-F238E27FC236}">
                <a16:creationId xmlns:a16="http://schemas.microsoft.com/office/drawing/2014/main" id="{7C2A5DDA-31E2-36BD-48C2-60ACF9D20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 y="1133891"/>
            <a:ext cx="4547095" cy="482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869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28A9-7E8D-69BA-EEFE-4540FFED43CB}"/>
              </a:ext>
            </a:extLst>
          </p:cNvPr>
          <p:cNvSpPr txBox="1">
            <a:spLocks/>
          </p:cNvSpPr>
          <p:nvPr/>
        </p:nvSpPr>
        <p:spPr>
          <a:xfrm>
            <a:off x="446314" y="0"/>
            <a:ext cx="5453743" cy="9100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800" dirty="0"/>
              <a:t>OBJECTIVES</a:t>
            </a:r>
          </a:p>
        </p:txBody>
      </p:sp>
      <p:sp>
        <p:nvSpPr>
          <p:cNvPr id="7" name="TextBox 6">
            <a:extLst>
              <a:ext uri="{FF2B5EF4-FFF2-40B4-BE49-F238E27FC236}">
                <a16:creationId xmlns:a16="http://schemas.microsoft.com/office/drawing/2014/main" id="{3B34E08A-4989-C3A6-F87B-2B22D44BB67E}"/>
              </a:ext>
            </a:extLst>
          </p:cNvPr>
          <p:cNvSpPr txBox="1"/>
          <p:nvPr/>
        </p:nvSpPr>
        <p:spPr>
          <a:xfrm>
            <a:off x="250167" y="989045"/>
            <a:ext cx="5986732" cy="5120376"/>
          </a:xfrm>
          <a:prstGeom prst="rect">
            <a:avLst/>
          </a:prstGeom>
          <a:noFill/>
        </p:spPr>
        <p:txBody>
          <a:bodyPr wrap="square">
            <a:spAutoFit/>
          </a:bodyPr>
          <a:lstStyle/>
          <a:p>
            <a:pPr marL="0" marR="0" algn="just">
              <a:lnSpc>
                <a:spcPct val="107000"/>
              </a:lnSpc>
              <a:spcBef>
                <a:spcPts val="0"/>
              </a:spcBef>
              <a:spcAft>
                <a:spcPts val="800"/>
              </a:spcAft>
            </a:pPr>
            <a:r>
              <a:rPr lang="en-US" sz="1400" b="0" i="0" dirty="0">
                <a:solidFill>
                  <a:srgbClr val="374151"/>
                </a:solidFill>
                <a:effectLst/>
                <a:latin typeface="Times New Roman" panose="02020603050405020304" pitchFamily="18" charset="0"/>
                <a:cs typeface="Times New Roman" panose="02020603050405020304" pitchFamily="18" charset="0"/>
              </a:rPr>
              <a:t>The objective of this project is to identify specific patterns indicative of potential challenges in clients meeting their scheduled payments. The goal is to make informed decisions, such as rejecting loans, reducing loan amounts, or applying higher interest rates to applicants demonstrating a higher risk profile based on these patterns. Ultimately, this approach aims to mitigate risks associated with lending to borrowers who may face repayment difficulties while ensuring that deserving loan applications are not unfairly denied. Additionally, the project seeks to comprehend the primary drivers or variables that significantly contribute to loan defaults, serving as reliable predictors of potential default scenarios. Gaining insights into these crucial variables enables the business to manage its portfolio more adeptly, conduct more precise risk assessments, and make informed decisions, ultimately enhancing strategies to minimize the likelihood of loan defaults.</a:t>
            </a:r>
            <a:endParaRPr lang="en-US" sz="1400" kern="100" dirty="0">
              <a:latin typeface="Times New Roman" panose="02020603050405020304" pitchFamily="18" charset="0"/>
              <a:cs typeface="Times New Roman" panose="02020603050405020304" pitchFamily="18" charset="0"/>
            </a:endParaRPr>
          </a:p>
          <a:p>
            <a:pPr algn="just"/>
            <a:r>
              <a:rPr lang="en-US" sz="1400" b="0" i="0" dirty="0">
                <a:solidFill>
                  <a:srgbClr val="374151"/>
                </a:solidFill>
                <a:effectLst/>
                <a:latin typeface="Times New Roman" panose="02020603050405020304" pitchFamily="18" charset="0"/>
                <a:cs typeface="Times New Roman" panose="02020603050405020304" pitchFamily="18" charset="0"/>
              </a:rPr>
              <a:t>The dataset comprises three files:</a:t>
            </a:r>
          </a:p>
          <a:p>
            <a:pPr algn="just">
              <a:buFont typeface="+mj-lt"/>
              <a:buAutoNum type="arabicPeriod"/>
            </a:pPr>
            <a:r>
              <a:rPr lang="en-US" sz="1400" b="1" i="0" dirty="0">
                <a:solidFill>
                  <a:srgbClr val="374151"/>
                </a:solidFill>
                <a:effectLst/>
                <a:latin typeface="Times New Roman" panose="02020603050405020304" pitchFamily="18" charset="0"/>
                <a:cs typeface="Times New Roman" panose="02020603050405020304" pitchFamily="18" charset="0"/>
              </a:rPr>
              <a:t>'application_data.csv':</a:t>
            </a:r>
            <a:r>
              <a:rPr lang="en-US" sz="1400" b="0" i="0" dirty="0">
                <a:solidFill>
                  <a:srgbClr val="374151"/>
                </a:solidFill>
                <a:effectLst/>
                <a:latin typeface="Times New Roman" panose="02020603050405020304" pitchFamily="18" charset="0"/>
                <a:cs typeface="Times New Roman" panose="02020603050405020304" pitchFamily="18" charset="0"/>
              </a:rPr>
              <a:t> This file encompasses comprehensive information about clients sourced from loan applications.</a:t>
            </a:r>
          </a:p>
          <a:p>
            <a:pPr algn="just">
              <a:buFont typeface="+mj-lt"/>
              <a:buAutoNum type="arabicPeriod"/>
            </a:pPr>
            <a:r>
              <a:rPr lang="en-US" sz="1400" b="1" i="0" dirty="0">
                <a:solidFill>
                  <a:srgbClr val="374151"/>
                </a:solidFill>
                <a:effectLst/>
                <a:latin typeface="Times New Roman" panose="02020603050405020304" pitchFamily="18" charset="0"/>
                <a:cs typeface="Times New Roman" panose="02020603050405020304" pitchFamily="18" charset="0"/>
              </a:rPr>
              <a:t>'columns_description.csv':</a:t>
            </a:r>
            <a:r>
              <a:rPr lang="en-US" sz="1400" b="0" i="0" dirty="0">
                <a:solidFill>
                  <a:srgbClr val="374151"/>
                </a:solidFill>
                <a:effectLst/>
                <a:latin typeface="Times New Roman" panose="02020603050405020304" pitchFamily="18" charset="0"/>
                <a:cs typeface="Times New Roman" panose="02020603050405020304" pitchFamily="18" charset="0"/>
              </a:rPr>
              <a:t> Serving as a data dictionary, this file elucidates the significance of variables within the dataset.</a:t>
            </a:r>
          </a:p>
          <a:p>
            <a:pPr algn="just">
              <a:buFont typeface="+mj-lt"/>
              <a:buAutoNum type="arabicPeriod"/>
            </a:pPr>
            <a:r>
              <a:rPr lang="en-US" sz="1400" b="1" i="0" dirty="0">
                <a:solidFill>
                  <a:srgbClr val="374151"/>
                </a:solidFill>
                <a:effectLst/>
                <a:latin typeface="Times New Roman" panose="02020603050405020304" pitchFamily="18" charset="0"/>
                <a:cs typeface="Times New Roman" panose="02020603050405020304" pitchFamily="18" charset="0"/>
              </a:rPr>
              <a:t>'previous_application.csv':</a:t>
            </a:r>
            <a:r>
              <a:rPr lang="en-US" sz="1400" b="0" i="0" dirty="0">
                <a:solidFill>
                  <a:srgbClr val="374151"/>
                </a:solidFill>
                <a:effectLst/>
                <a:latin typeface="Times New Roman" panose="02020603050405020304" pitchFamily="18" charset="0"/>
                <a:cs typeface="Times New Roman" panose="02020603050405020304" pitchFamily="18" charset="0"/>
              </a:rPr>
              <a:t> This file contains details about clients' prior loan applications, specifying whether they were approved, rejected, cancelled, or remained unused.</a:t>
            </a:r>
          </a:p>
          <a:p>
            <a:pPr marL="0" marR="0" algn="just">
              <a:lnSpc>
                <a:spcPct val="107000"/>
              </a:lnSpc>
              <a:spcBef>
                <a:spcPts val="0"/>
              </a:spcBef>
              <a:spcAft>
                <a:spcPts val="80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294626F7-043E-2D84-FDBE-D97545AB1CF2}"/>
              </a:ext>
            </a:extLst>
          </p:cNvPr>
          <p:cNvPicPr>
            <a:picLocks noChangeAspect="1"/>
          </p:cNvPicPr>
          <p:nvPr/>
        </p:nvPicPr>
        <p:blipFill>
          <a:blip r:embed="rId2"/>
          <a:stretch>
            <a:fillRect/>
          </a:stretch>
        </p:blipFill>
        <p:spPr>
          <a:xfrm>
            <a:off x="6426680" y="517585"/>
            <a:ext cx="5319006" cy="5316194"/>
          </a:xfrm>
          <a:prstGeom prst="rect">
            <a:avLst/>
          </a:prstGeom>
        </p:spPr>
      </p:pic>
    </p:spTree>
    <p:extLst>
      <p:ext uri="{BB962C8B-B14F-4D97-AF65-F5344CB8AC3E}">
        <p14:creationId xmlns:p14="http://schemas.microsoft.com/office/powerpoint/2010/main" val="1278534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1C5C58-153B-8598-20DA-6A78BC05F3A9}"/>
              </a:ext>
            </a:extLst>
          </p:cNvPr>
          <p:cNvSpPr txBox="1"/>
          <p:nvPr/>
        </p:nvSpPr>
        <p:spPr>
          <a:xfrm>
            <a:off x="262483" y="1422511"/>
            <a:ext cx="6094674" cy="2847511"/>
          </a:xfrm>
          <a:prstGeom prst="rect">
            <a:avLst/>
          </a:prstGeom>
          <a:noFill/>
        </p:spPr>
        <p:txBody>
          <a:bodyPr wrap="square">
            <a:spAutoFit/>
          </a:bodyPr>
          <a:lstStyle/>
          <a:p>
            <a:pPr marL="285750" marR="0" indent="-285750" algn="just">
              <a:lnSpc>
                <a:spcPct val="150000"/>
              </a:lnSpc>
              <a:spcBef>
                <a:spcPts val="0"/>
              </a:spcBef>
              <a:spcAft>
                <a:spcPts val="800"/>
              </a:spcAft>
              <a:buFont typeface="Wingdings" panose="05000000000000000000" pitchFamily="2" charset="2"/>
              <a:buChar char="q"/>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Credit risk analysis helps financial institutions and lenders make informed decisions about whether to approve or deny a loan, set appropriate interest rates, and establish credit limits. </a:t>
            </a:r>
          </a:p>
          <a:p>
            <a:pPr marL="285750" marR="0" indent="-285750" algn="just">
              <a:lnSpc>
                <a:spcPct val="150000"/>
              </a:lnSpc>
              <a:spcBef>
                <a:spcPts val="0"/>
              </a:spcBef>
              <a:spcAft>
                <a:spcPts val="800"/>
              </a:spcAft>
              <a:buFont typeface="Wingdings" panose="05000000000000000000" pitchFamily="2" charset="2"/>
              <a:buChar char="q"/>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Additionally, it plays a crucial role in portfolio management, as it helps in monitoring and managing the overall credit risk exposure of an institution.</a:t>
            </a:r>
          </a:p>
          <a:p>
            <a:pPr marL="285750" marR="0" indent="-285750" algn="just">
              <a:lnSpc>
                <a:spcPct val="150000"/>
              </a:lnSpc>
              <a:spcBef>
                <a:spcPts val="0"/>
              </a:spcBef>
              <a:spcAft>
                <a:spcPts val="800"/>
              </a:spcAft>
              <a:buFont typeface="Wingdings" panose="05000000000000000000" pitchFamily="2" charset="2"/>
              <a:buChar char="q"/>
            </a:pPr>
            <a:r>
              <a:rPr lang="en-US" sz="1400" kern="100" dirty="0">
                <a:latin typeface="Times New Roman" panose="02020603050405020304" pitchFamily="18" charset="0"/>
                <a:ea typeface="Calibri" panose="020F0502020204030204" pitchFamily="34" charset="0"/>
                <a:cs typeface="Times New Roman" panose="02020603050405020304" pitchFamily="18" charset="0"/>
              </a:rPr>
              <a:t>Due to their weak or nonexistent credit histories, loan providers find it challenging to grant loans or individuals. Because of this, some customers take advantage of it by defaulting. </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7FEE7024-E801-4A2D-D569-4D74E3729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7724" y="715618"/>
            <a:ext cx="5063573" cy="47230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77E747-D01C-285D-4D98-82FCF5C23E1C}"/>
              </a:ext>
            </a:extLst>
          </p:cNvPr>
          <p:cNvSpPr txBox="1"/>
          <p:nvPr/>
        </p:nvSpPr>
        <p:spPr>
          <a:xfrm>
            <a:off x="65314" y="171687"/>
            <a:ext cx="7004956" cy="1087862"/>
          </a:xfrm>
          <a:prstGeom prst="rect">
            <a:avLst/>
          </a:prstGeom>
          <a:noFill/>
        </p:spPr>
        <p:txBody>
          <a:bodyPr wrap="square">
            <a:spAutoFit/>
          </a:bodyPr>
          <a:lstStyle/>
          <a:p>
            <a:pPr marL="0" marR="0" algn="ctr">
              <a:lnSpc>
                <a:spcPct val="150000"/>
              </a:lnSpc>
              <a:spcBef>
                <a:spcPts val="0"/>
              </a:spcBef>
              <a:spcAft>
                <a:spcPts val="800"/>
              </a:spcAft>
            </a:pPr>
            <a:r>
              <a:rPr lang="en-US" sz="4800" kern="100" dirty="0">
                <a:effectLst/>
                <a:latin typeface="+mj-lt"/>
                <a:ea typeface="Calibri" panose="020F0502020204030204" pitchFamily="34" charset="0"/>
                <a:cs typeface="Times New Roman" panose="02020603050405020304" pitchFamily="18" charset="0"/>
              </a:rPr>
              <a:t>CREDIT RISK ANALYSIS</a:t>
            </a:r>
          </a:p>
        </p:txBody>
      </p:sp>
    </p:spTree>
    <p:extLst>
      <p:ext uri="{BB962C8B-B14F-4D97-AF65-F5344CB8AC3E}">
        <p14:creationId xmlns:p14="http://schemas.microsoft.com/office/powerpoint/2010/main" val="394774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38" name="Straight Connector 103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40" name="Rectangle 103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B5C6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43FA1A-F432-42B3-674F-C00F1451F325}"/>
              </a:ext>
            </a:extLst>
          </p:cNvPr>
          <p:cNvSpPr txBox="1">
            <a:spLocks/>
          </p:cNvSpPr>
          <p:nvPr/>
        </p:nvSpPr>
        <p:spPr>
          <a:xfrm>
            <a:off x="492370" y="516836"/>
            <a:ext cx="3084844" cy="19610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3400" dirty="0">
                <a:solidFill>
                  <a:srgbClr val="FFFFFF"/>
                </a:solidFill>
              </a:rPr>
              <a:t>EXPLORATORY DATA ANALYSIS (EDA)</a:t>
            </a:r>
          </a:p>
        </p:txBody>
      </p:sp>
      <p:cxnSp>
        <p:nvCxnSpPr>
          <p:cNvPr id="1042" name="Straight Connector 1041">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60C35B-47D4-CACE-6074-C4F5BFC60C24}"/>
              </a:ext>
            </a:extLst>
          </p:cNvPr>
          <p:cNvSpPr txBox="1"/>
          <p:nvPr/>
        </p:nvSpPr>
        <p:spPr>
          <a:xfrm>
            <a:off x="571751" y="2799654"/>
            <a:ext cx="3289955" cy="3189665"/>
          </a:xfrm>
          <a:prstGeom prst="rect">
            <a:avLst/>
          </a:prstGeom>
        </p:spPr>
        <p:txBody>
          <a:bodyPr vert="horz" lIns="0" tIns="45720" rIns="0" bIns="45720" rtlCol="0">
            <a:noAutofit/>
          </a:bodyPr>
          <a:lstStyle/>
          <a:p>
            <a:pPr marL="0" marR="0" algn="just">
              <a:lnSpc>
                <a:spcPct val="90000"/>
              </a:lnSpc>
              <a:spcBef>
                <a:spcPts val="0"/>
              </a:spcBef>
              <a:spcAft>
                <a:spcPts val="800"/>
              </a:spcAft>
              <a:buFont typeface="Calibri" panose="020F0502020204030204" pitchFamily="34" charset="0"/>
            </a:pPr>
            <a:r>
              <a:rPr lang="en-US" sz="1400" dirty="0">
                <a:solidFill>
                  <a:srgbClr val="FFFFFF"/>
                </a:solidFill>
                <a:effectLst/>
                <a:latin typeface="Times New Roman" panose="02020603050405020304" pitchFamily="18" charset="0"/>
                <a:cs typeface="Times New Roman" panose="02020603050405020304" pitchFamily="18" charset="0"/>
              </a:rPr>
              <a:t>Exploratory Data Analysis (EDA) is an approach to analyzing datasets to summarize their main characteristics, often with the help of graphical representations and statistical techniques. The primary goal of EDA is to uncover patterns, relationships, anomalies, and trends in the data, providing a better understanding of its underlying structure. During EDA, analysts explore the data visually and through summary statistics to identify patterns or insights that can guide further analysis. Techniques involved in EDA include data visualization (histograms, scatter plots, box plots), summary statistics (mean, median, standard deviation), and sometimes more advanced statistical methods. EDA is a crucial step in the data analysis process, helping analysts make informed decisions about subsequent analyses or modeling.</a:t>
            </a:r>
          </a:p>
        </p:txBody>
      </p:sp>
      <p:pic>
        <p:nvPicPr>
          <p:cNvPr id="1026" name="Picture 2" descr="A diagram of a data analysis&#10;&#10;Description automatically generated">
            <a:extLst>
              <a:ext uri="{FF2B5EF4-FFF2-40B4-BE49-F238E27FC236}">
                <a16:creationId xmlns:a16="http://schemas.microsoft.com/office/drawing/2014/main" id="{58C3B1E7-1149-5A80-FE76-88D4E8880B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2017" y="1873939"/>
            <a:ext cx="6798082" cy="311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60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514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145" name="Straight Connector 514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146" name="Rectangle 5145">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147" name="Rectangle 514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91916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43FA1A-F432-42B3-674F-C00F1451F325}"/>
              </a:ext>
            </a:extLst>
          </p:cNvPr>
          <p:cNvSpPr txBox="1">
            <a:spLocks/>
          </p:cNvSpPr>
          <p:nvPr/>
        </p:nvSpPr>
        <p:spPr>
          <a:xfrm>
            <a:off x="492370" y="516836"/>
            <a:ext cx="3084844" cy="19610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3400">
                <a:solidFill>
                  <a:srgbClr val="FFFFFF"/>
                </a:solidFill>
              </a:rPr>
              <a:t>EXPLORATORY DATA ANALYSIS (EDA)</a:t>
            </a:r>
          </a:p>
        </p:txBody>
      </p:sp>
      <p:cxnSp>
        <p:nvCxnSpPr>
          <p:cNvPr id="5148" name="Straight Connector 5147">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45B3C66-85E5-7F35-C768-DB2A7CEDF8AD}"/>
              </a:ext>
            </a:extLst>
          </p:cNvPr>
          <p:cNvSpPr txBox="1"/>
          <p:nvPr/>
        </p:nvSpPr>
        <p:spPr>
          <a:xfrm>
            <a:off x="195943" y="2799654"/>
            <a:ext cx="3763735" cy="3762011"/>
          </a:xfrm>
          <a:prstGeom prst="rect">
            <a:avLst/>
          </a:prstGeom>
        </p:spPr>
        <p:txBody>
          <a:bodyPr vert="horz" lIns="0" tIns="45720" rIns="0" bIns="45720" rtlCol="0">
            <a:normAutofit/>
          </a:bodyPr>
          <a:lstStyle/>
          <a:p>
            <a:pPr marR="0" algn="just">
              <a:lnSpc>
                <a:spcPct val="90000"/>
              </a:lnSpc>
              <a:spcBef>
                <a:spcPts val="0"/>
              </a:spcBef>
              <a:spcAft>
                <a:spcPts val="800"/>
              </a:spcAft>
            </a:pPr>
            <a:r>
              <a:rPr lang="en-US" sz="1400" dirty="0">
                <a:solidFill>
                  <a:srgbClr val="FFFFFF"/>
                </a:solidFill>
                <a:effectLst/>
                <a:latin typeface="Times New Roman" panose="02020603050405020304" pitchFamily="18" charset="0"/>
                <a:cs typeface="Times New Roman" panose="02020603050405020304" pitchFamily="18" charset="0"/>
              </a:rPr>
              <a:t>Univariate analysis involves the examination of a single variable, exploring its distribution, central tendency, and variability. It provides insights into the characteristics and patterns within that specific variable.</a:t>
            </a:r>
          </a:p>
          <a:p>
            <a:pPr marR="0" algn="just">
              <a:lnSpc>
                <a:spcPct val="90000"/>
              </a:lnSpc>
              <a:spcBef>
                <a:spcPts val="0"/>
              </a:spcBef>
              <a:spcAft>
                <a:spcPts val="800"/>
              </a:spcAft>
            </a:pPr>
            <a:r>
              <a:rPr lang="en-US" sz="1400" dirty="0">
                <a:solidFill>
                  <a:srgbClr val="FFFFFF"/>
                </a:solidFill>
                <a:effectLst/>
                <a:latin typeface="Times New Roman" panose="02020603050405020304" pitchFamily="18" charset="0"/>
                <a:cs typeface="Times New Roman" panose="02020603050405020304" pitchFamily="18" charset="0"/>
              </a:rPr>
              <a:t>Bivariate analysis examines the relationship between two variables, assessing how changes in one variable correlate with changes in another. Common methods include correlation and regression analysis.</a:t>
            </a:r>
          </a:p>
          <a:p>
            <a:pPr marR="0" algn="just">
              <a:lnSpc>
                <a:spcPct val="90000"/>
              </a:lnSpc>
              <a:spcBef>
                <a:spcPts val="0"/>
              </a:spcBef>
              <a:spcAft>
                <a:spcPts val="800"/>
              </a:spcAft>
            </a:pPr>
            <a:r>
              <a:rPr lang="en-US" sz="1400" dirty="0">
                <a:solidFill>
                  <a:srgbClr val="FFFFFF"/>
                </a:solidFill>
                <a:effectLst/>
                <a:latin typeface="Times New Roman" panose="02020603050405020304" pitchFamily="18" charset="0"/>
                <a:cs typeface="Times New Roman" panose="02020603050405020304" pitchFamily="18" charset="0"/>
              </a:rPr>
              <a:t>Multivariate analysis extends the exploration to three or more variables simultaneously. It allows for a comprehensive understanding of complex relationships and interactions among multiple variables, aiding in predictive modeling and decision-making processes.</a:t>
            </a:r>
          </a:p>
        </p:txBody>
      </p:sp>
      <p:pic>
        <p:nvPicPr>
          <p:cNvPr id="4" name="Picture 3">
            <a:extLst>
              <a:ext uri="{FF2B5EF4-FFF2-40B4-BE49-F238E27FC236}">
                <a16:creationId xmlns:a16="http://schemas.microsoft.com/office/drawing/2014/main" id="{99098404-2071-C7FE-6717-F870C901C775}"/>
              </a:ext>
            </a:extLst>
          </p:cNvPr>
          <p:cNvPicPr>
            <a:picLocks noChangeAspect="1"/>
          </p:cNvPicPr>
          <p:nvPr/>
        </p:nvPicPr>
        <p:blipFill>
          <a:blip r:embed="rId2"/>
          <a:stretch>
            <a:fillRect/>
          </a:stretch>
        </p:blipFill>
        <p:spPr>
          <a:xfrm>
            <a:off x="5404123" y="848473"/>
            <a:ext cx="5756369" cy="4703854"/>
          </a:xfrm>
          <a:prstGeom prst="rect">
            <a:avLst/>
          </a:prstGeom>
        </p:spPr>
      </p:pic>
    </p:spTree>
    <p:extLst>
      <p:ext uri="{BB962C8B-B14F-4D97-AF65-F5344CB8AC3E}">
        <p14:creationId xmlns:p14="http://schemas.microsoft.com/office/powerpoint/2010/main" val="2219494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 name="Rectangle 108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87" name="Straight Connector 108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89" name="Rectangle 1088">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543FA1A-F432-42B3-674F-C00F1451F325}"/>
              </a:ext>
            </a:extLst>
          </p:cNvPr>
          <p:cNvSpPr txBox="1">
            <a:spLocks/>
          </p:cNvSpPr>
          <p:nvPr/>
        </p:nvSpPr>
        <p:spPr>
          <a:xfrm>
            <a:off x="8141110" y="639098"/>
            <a:ext cx="3401961" cy="34947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3800" dirty="0">
                <a:solidFill>
                  <a:schemeClr val="tx1">
                    <a:lumMod val="85000"/>
                    <a:lumOff val="15000"/>
                  </a:schemeClr>
                </a:solidFill>
              </a:rPr>
              <a:t>PROBLEM STATEMENT, MOTIVATION &amp; SIGNIFICANCE</a:t>
            </a:r>
          </a:p>
        </p:txBody>
      </p:sp>
      <p:pic>
        <p:nvPicPr>
          <p:cNvPr id="1080" name="Picture 1079" descr="White puzzle with one red piece">
            <a:extLst>
              <a:ext uri="{FF2B5EF4-FFF2-40B4-BE49-F238E27FC236}">
                <a16:creationId xmlns:a16="http://schemas.microsoft.com/office/drawing/2014/main" id="{F444E4F1-5E55-6B1C-B1EA-150AC03C7346}"/>
              </a:ext>
            </a:extLst>
          </p:cNvPr>
          <p:cNvPicPr>
            <a:picLocks noChangeAspect="1"/>
          </p:cNvPicPr>
          <p:nvPr/>
        </p:nvPicPr>
        <p:blipFill rotWithShape="1">
          <a:blip r:embed="rId2"/>
          <a:srcRect l="1"/>
          <a:stretch/>
        </p:blipFill>
        <p:spPr>
          <a:xfrm>
            <a:off x="633999" y="1223079"/>
            <a:ext cx="6912217" cy="3888160"/>
          </a:xfrm>
          <a:prstGeom prst="rect">
            <a:avLst/>
          </a:prstGeom>
        </p:spPr>
      </p:pic>
      <p:cxnSp>
        <p:nvCxnSpPr>
          <p:cNvPr id="1091" name="Straight Connector 1090">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93" name="Rectangle 1092">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9421707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
  <TotalTime>15202</TotalTime>
  <Words>2213</Words>
  <Application>Microsoft Office PowerPoint</Application>
  <PresentationFormat>Widescreen</PresentationFormat>
  <Paragraphs>117</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Georgia Pro Cond Light</vt:lpstr>
      <vt:lpstr>Speak Pro</vt:lpstr>
      <vt:lpstr>Times New Roman</vt:lpstr>
      <vt:lpstr>Wingdings</vt:lpstr>
      <vt:lpstr>RetrospectVTI</vt:lpstr>
      <vt:lpstr>CREDIT RISK ANALYSIS</vt:lpstr>
      <vt:lpstr>TABLE OF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ANALYSIS</dc:title>
  <dc:creator>Akubilla, Josephine</dc:creator>
  <cp:lastModifiedBy>Akubilla, Josephine</cp:lastModifiedBy>
  <cp:revision>1</cp:revision>
  <dcterms:created xsi:type="dcterms:W3CDTF">2024-01-10T23:42:19Z</dcterms:created>
  <dcterms:modified xsi:type="dcterms:W3CDTF">2024-01-22T02:27:21Z</dcterms:modified>
</cp:coreProperties>
</file>